
<file path=[Content_Types].xml><?xml version="1.0" encoding="utf-8"?>
<Types xmlns="http://schemas.openxmlformats.org/package/2006/content-types">
  <Default Extension="xml" ContentType="application/xml"/>
  <Default Extension="jpeg" ContentType="image/jpeg"/>
  <Default Extension="JPG" ContentType="image/.jpg"/>
  <Default Extension="emf" ContentType="image/x-em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5"/>
  </p:handoutMasterIdLst>
  <p:sldIdLst>
    <p:sldId id="478" r:id="rId3"/>
    <p:sldId id="16670304" r:id="rId5"/>
    <p:sldId id="16670313" r:id="rId6"/>
    <p:sldId id="16670305" r:id="rId7"/>
    <p:sldId id="16670306" r:id="rId8"/>
    <p:sldId id="9161" r:id="rId9"/>
    <p:sldId id="16670301" r:id="rId10"/>
    <p:sldId id="16670302" r:id="rId11"/>
    <p:sldId id="16670314" r:id="rId12"/>
    <p:sldId id="16670309" r:id="rId13"/>
    <p:sldId id="16670310" r:id="rId14"/>
    <p:sldId id="16670311" r:id="rId15"/>
    <p:sldId id="16670312" r:id="rId16"/>
    <p:sldId id="16670308" r:id="rId17"/>
    <p:sldId id="16670315" r:id="rId18"/>
    <p:sldId id="16670316" r:id="rId19"/>
    <p:sldId id="16670317" r:id="rId20"/>
    <p:sldId id="16670321" r:id="rId21"/>
    <p:sldId id="16670318" r:id="rId22"/>
    <p:sldId id="16670319" r:id="rId23"/>
    <p:sldId id="16670320" r:id="rId24"/>
    <p:sldId id="16670322" r:id="rId25"/>
    <p:sldId id="16670323" r:id="rId26"/>
    <p:sldId id="16670324" r:id="rId27"/>
    <p:sldId id="16670325" r:id="rId28"/>
    <p:sldId id="16670326" r:id="rId29"/>
    <p:sldId id="16670327" r:id="rId30"/>
    <p:sldId id="16670328" r:id="rId31"/>
    <p:sldId id="16670329" r:id="rId32"/>
    <p:sldId id="16670330" r:id="rId33"/>
    <p:sldId id="473" r:id="rId34"/>
  </p:sldIdLst>
  <p:sldSz cx="12195175" cy="6858000"/>
  <p:notesSz cx="6873875" cy="10002520"/>
  <p:defaultTextStyle>
    <a:defPPr>
      <a:defRPr lang="de-DE"/>
    </a:defPPr>
    <a:lvl1pPr marL="0" algn="l" defTabSz="1089025" rtl="0" eaLnBrk="1" latinLnBrk="0" hangingPunct="1">
      <a:defRPr lang="de-DE" sz="2100" kern="1200">
        <a:solidFill>
          <a:schemeClr val="tx1"/>
        </a:solidFill>
        <a:latin typeface="Arial" panose="020B0604020202090204"/>
        <a:ea typeface="+mn-ea"/>
        <a:cs typeface="+mn-cs"/>
      </a:defRPr>
    </a:lvl1pPr>
    <a:lvl2pPr marL="544195" algn="l" defTabSz="1089025" rtl="0" eaLnBrk="1" latinLnBrk="0" hangingPunct="1">
      <a:buClr>
        <a:srgbClr val="FDB913"/>
      </a:buClr>
      <a:buSzPct val="100000"/>
      <a:buFont typeface="wingdings" panose="05000000000000000000"/>
      <a:buChar char=""/>
      <a:defRPr lang="de-DE" sz="2100" kern="1200">
        <a:solidFill>
          <a:schemeClr val="tx1"/>
        </a:solidFill>
        <a:latin typeface="Arial" panose="020B0604020202090204"/>
        <a:ea typeface="+mn-ea"/>
        <a:cs typeface="+mn-cs"/>
      </a:defRPr>
    </a:lvl2pPr>
    <a:lvl3pPr marL="1089025" algn="l" defTabSz="1089025" rtl="0" eaLnBrk="1" latinLnBrk="0" hangingPunct="1">
      <a:buClr>
        <a:srgbClr val="666666"/>
      </a:buClr>
      <a:buSzPct val="80000"/>
      <a:buFont typeface="wingdings" panose="05000000000000000000"/>
      <a:buChar char="n"/>
      <a:defRPr lang="de-DE" sz="1700" kern="1200">
        <a:solidFill>
          <a:schemeClr val="tx1"/>
        </a:solidFill>
        <a:latin typeface="Arial" panose="020B0604020202090204"/>
        <a:ea typeface="+mn-ea"/>
        <a:cs typeface="+mn-cs"/>
      </a:defRPr>
    </a:lvl3pPr>
    <a:lvl4pPr marL="1633220" algn="l" defTabSz="1089025" rtl="0" eaLnBrk="1" latinLnBrk="0" hangingPunct="1">
      <a:buClr>
        <a:srgbClr val="666666"/>
      </a:buClr>
      <a:buSzPct val="80000"/>
      <a:buFont typeface="Arial" panose="020B0604020202090204"/>
      <a:buChar char=""/>
      <a:defRPr lang="de-DE" sz="1400" kern="1200">
        <a:solidFill>
          <a:schemeClr val="tx1"/>
        </a:solidFill>
        <a:latin typeface="Arial" panose="020B0604020202090204"/>
        <a:ea typeface="+mn-ea"/>
        <a:cs typeface="+mn-cs"/>
      </a:defRPr>
    </a:lvl4pPr>
    <a:lvl5pPr marL="2177415" algn="l" defTabSz="1089025" rtl="0" eaLnBrk="1" latinLnBrk="0" hangingPunct="1">
      <a:buClr>
        <a:srgbClr val="666666"/>
      </a:buClr>
      <a:buSzPct val="80000"/>
      <a:buFont typeface="Arial" panose="020B0604020202090204"/>
      <a:buChar char=""/>
      <a:defRPr lang="de-DE" sz="1200" kern="1200">
        <a:solidFill>
          <a:schemeClr val="tx1"/>
        </a:solidFill>
        <a:latin typeface="Arial" panose="020B0604020202090204"/>
        <a:ea typeface="+mn-ea"/>
        <a:cs typeface="+mn-cs"/>
      </a:defRPr>
    </a:lvl5pPr>
    <a:lvl6pPr marL="2722245" algn="l" defTabSz="1089025" rtl="0" eaLnBrk="1" latinLnBrk="0" hangingPunct="1">
      <a:defRPr sz="2100" kern="1200">
        <a:solidFill>
          <a:schemeClr val="tx1"/>
        </a:solidFill>
        <a:latin typeface="+mn-lt"/>
        <a:ea typeface="+mn-ea"/>
        <a:cs typeface="+mn-cs"/>
      </a:defRPr>
    </a:lvl6pPr>
    <a:lvl7pPr marL="3266440" algn="l" defTabSz="1089025" rtl="0" eaLnBrk="1" latinLnBrk="0" hangingPunct="1">
      <a:defRPr sz="2100" kern="1200">
        <a:solidFill>
          <a:schemeClr val="tx1"/>
        </a:solidFill>
        <a:latin typeface="+mn-lt"/>
        <a:ea typeface="+mn-ea"/>
        <a:cs typeface="+mn-cs"/>
      </a:defRPr>
    </a:lvl7pPr>
    <a:lvl8pPr marL="3810635" algn="l" defTabSz="1089025" rtl="0" eaLnBrk="1" latinLnBrk="0" hangingPunct="1">
      <a:defRPr sz="2100" kern="1200">
        <a:solidFill>
          <a:schemeClr val="tx1"/>
        </a:solidFill>
        <a:latin typeface="+mn-lt"/>
        <a:ea typeface="+mn-ea"/>
        <a:cs typeface="+mn-cs"/>
      </a:defRPr>
    </a:lvl8pPr>
    <a:lvl9pPr marL="4354830" algn="l" defTabSz="1089025"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2539" userDrawn="1">
          <p15:clr>
            <a:srgbClr val="A4A3A4"/>
          </p15:clr>
        </p15:guide>
        <p15:guide id="2" orient="horz" pos="53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Fejes, Csilla" initials="FC" lastIdx="2" clrIdx="6"/>
  <p:cmAuthor id="1" name="Kostka, Leah (external - Service)" initials="KL(-S" lastIdx="1" clrIdx="0"/>
  <p:cmAuthor id="2" name="Mawhinney, Jayne (external - Service)" initials="MJ(-S" lastIdx="4" clrIdx="1"/>
  <p:cmAuthor id="3" name="Mucciarelli, Meghan (external - Service)" initials="MM(-S" lastIdx="2" clrIdx="2"/>
  <p:cmAuthor id="4" name="Lehmann, Sonja" initials="LS" lastIdx="10" clrIdx="3"/>
  <p:cmAuthor id="5" name="Carol Mulhall" initials="CM" lastIdx="17" clrIdx="4"/>
  <p:cmAuthor id="6" name="Ronald Moll" initials="RM"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8955"/>
    <a:srgbClr val="FB7541"/>
    <a:srgbClr val="00233E"/>
    <a:srgbClr val="F5B191"/>
    <a:srgbClr val="516E8E"/>
    <a:srgbClr val="FF0000"/>
    <a:srgbClr val="0F46A7"/>
    <a:srgbClr val="970A82"/>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79" autoAdjust="0"/>
    <p:restoredTop sz="96213" autoAdjust="0"/>
  </p:normalViewPr>
  <p:slideViewPr>
    <p:cSldViewPr snapToGrid="0" showGuides="1">
      <p:cViewPr>
        <p:scale>
          <a:sx n="100" d="100"/>
          <a:sy n="100" d="100"/>
        </p:scale>
        <p:origin x="1352" y="736"/>
      </p:cViewPr>
      <p:guideLst>
        <p:guide pos="2539"/>
        <p:guide orient="horz" pos="53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2"/>
        <a:sy n="1" d="2"/>
      </p:scale>
      <p:origin x="0" y="0"/>
    </p:cViewPr>
  </p:sorterViewPr>
  <p:notesViewPr>
    <p:cSldViewPr snapToGrid="0" showGuides="1">
      <p:cViewPr varScale="1">
        <p:scale>
          <a:sx n="112" d="100"/>
          <a:sy n="112" d="100"/>
        </p:scale>
        <p:origin x="4176" y="114"/>
      </p:cViewPr>
      <p:guideLst>
        <p:guide orient="horz" pos="3079"/>
        <p:guide pos="216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customXml" Target="../customXml/item3.xml"/><Relationship Id="rId41" Type="http://schemas.openxmlformats.org/officeDocument/2006/relationships/customXml" Target="../customXml/item2.xml"/><Relationship Id="rId40" Type="http://schemas.openxmlformats.org/officeDocument/2006/relationships/customXml" Target="../customXml/item1.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7598" y="9500960"/>
            <a:ext cx="2978679" cy="500142"/>
          </a:xfrm>
          <a:prstGeom prst="rect">
            <a:avLst/>
          </a:prstGeom>
        </p:spPr>
        <p:txBody>
          <a:bodyPr vert="horz" lIns="96433" tIns="48216" rIns="96433" bIns="48216" rtlCol="0" anchor="b"/>
          <a:lstStyle>
            <a:lvl1pPr algn="r">
              <a:defRPr sz="1300"/>
            </a:lvl1pPr>
          </a:lstStyle>
          <a:p>
            <a:pPr algn="ctr"/>
            <a:fld id="{47855BD9-AF71-426C-9B9B-B0E52B88852E}" type="slidenum">
              <a:rPr lang="de-DE" sz="1100"/>
            </a:fld>
            <a:endParaRPr lang="de-DE" sz="11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84163" y="669925"/>
            <a:ext cx="6305550" cy="3546475"/>
          </a:xfrm>
          <a:prstGeom prst="rect">
            <a:avLst/>
          </a:prstGeom>
          <a:noFill/>
          <a:ln w="12700">
            <a:solidFill>
              <a:prstClr val="black"/>
            </a:solidFill>
          </a:ln>
        </p:spPr>
        <p:txBody>
          <a:bodyPr vert="horz" lIns="96433" tIns="48216" rIns="96433" bIns="48216" rtlCol="0" anchor="ctr"/>
          <a:lstStyle/>
          <a:p>
            <a:endParaRPr lang="de-DE" dirty="0"/>
          </a:p>
        </p:txBody>
      </p:sp>
      <p:sp>
        <p:nvSpPr>
          <p:cNvPr id="5" name="Notes Placeholder 4"/>
          <p:cNvSpPr>
            <a:spLocks noGrp="1"/>
          </p:cNvSpPr>
          <p:nvPr>
            <p:ph type="body" sz="quarter" idx="3"/>
          </p:nvPr>
        </p:nvSpPr>
        <p:spPr>
          <a:xfrm>
            <a:off x="550271" y="4507143"/>
            <a:ext cx="5773333" cy="4992186"/>
          </a:xfrm>
          <a:prstGeom prst="rect">
            <a:avLst/>
          </a:prstGeom>
        </p:spPr>
        <p:txBody>
          <a:bodyPr vert="horz" lIns="0" tIns="0" rIns="0" bIns="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Slide Number Placeholder 6"/>
          <p:cNvSpPr>
            <a:spLocks noGrp="1"/>
          </p:cNvSpPr>
          <p:nvPr>
            <p:ph type="sldNum" sz="quarter" idx="5"/>
          </p:nvPr>
        </p:nvSpPr>
        <p:spPr>
          <a:xfrm>
            <a:off x="2964358" y="9774998"/>
            <a:ext cx="945159" cy="224646"/>
          </a:xfrm>
          <a:prstGeom prst="rect">
            <a:avLst/>
          </a:prstGeom>
        </p:spPr>
        <p:txBody>
          <a:bodyPr vert="horz" lIns="96433" tIns="48216" rIns="96433" bIns="48216" rtlCol="0" anchor="b"/>
          <a:lstStyle>
            <a:lvl1pPr algn="ctr">
              <a:defRPr sz="800"/>
            </a:lvl1pPr>
          </a:lstStyle>
          <a:p>
            <a:fld id="{7D8C2C35-2B8A-446E-BEC0-FD36716C29AC}" type="slidenum">
              <a:rPr lang="de-DE" smtClean="0"/>
            </a:fld>
            <a:endParaRPr lang="de-DE" dirty="0"/>
          </a:p>
        </p:txBody>
      </p:sp>
    </p:spTree>
  </p:cSld>
  <p:clrMap bg1="lt1" tx1="dk1" bg2="lt2" tx2="dk2" accent1="accent1" accent2="accent2" accent3="accent3" accent4="accent4" accent5="accent5" accent6="accent6" hlink="hlink" folHlink="folHlink"/>
  <p:notesStyle>
    <a:lvl1pPr marL="0" algn="l" defTabSz="1089025" rtl="0" eaLnBrk="1" latinLnBrk="0" hangingPunct="1">
      <a:defRPr sz="1400" kern="1200">
        <a:solidFill>
          <a:schemeClr val="tx1"/>
        </a:solidFill>
        <a:latin typeface="+mn-lt"/>
        <a:ea typeface="+mn-ea"/>
        <a:cs typeface="+mn-cs"/>
      </a:defRPr>
    </a:lvl1pPr>
    <a:lvl2pPr marL="179705" indent="-179705" algn="l" defTabSz="1089025" rtl="0" eaLnBrk="1" latinLnBrk="0" hangingPunct="1">
      <a:buClr>
        <a:schemeClr val="accent1"/>
      </a:buClr>
      <a:buSzPct val="100000"/>
      <a:buFont typeface="Wingdings" panose="05000000000000000000" pitchFamily="2" charset="2"/>
      <a:buChar char=""/>
      <a:defRPr sz="1400" kern="1200">
        <a:solidFill>
          <a:schemeClr val="tx1"/>
        </a:solidFill>
        <a:latin typeface="+mn-lt"/>
        <a:ea typeface="+mn-ea"/>
        <a:cs typeface="+mn-cs"/>
      </a:defRPr>
    </a:lvl2pPr>
    <a:lvl3pPr marL="360045" indent="-179705" algn="l" defTabSz="1089025" rtl="0" eaLnBrk="1" latinLnBrk="0" hangingPunct="1">
      <a:buClr>
        <a:schemeClr val="accent2"/>
      </a:buClr>
      <a:buSzPct val="80000"/>
      <a:buFont typeface="Symbol" panose="05050102010706020507" pitchFamily="18" charset="2"/>
      <a:buChar char="-"/>
      <a:defRPr sz="1200" kern="1200">
        <a:solidFill>
          <a:schemeClr val="tx1"/>
        </a:solidFill>
        <a:latin typeface="+mn-lt"/>
        <a:ea typeface="+mn-ea"/>
        <a:cs typeface="+mn-cs"/>
      </a:defRPr>
    </a:lvl3pPr>
    <a:lvl4pPr marL="675005" indent="-158750" algn="l" defTabSz="1089025" rtl="0" eaLnBrk="1" latinLnBrk="0" hangingPunct="1">
      <a:buClr>
        <a:schemeClr val="accent2"/>
      </a:buClr>
      <a:buFont typeface="Arial" panose="020B0604020202090204" pitchFamily="34" charset="0"/>
      <a:buChar char="–"/>
      <a:defRPr sz="1200" kern="1200">
        <a:solidFill>
          <a:schemeClr val="tx1"/>
        </a:solidFill>
        <a:latin typeface="+mn-lt"/>
        <a:ea typeface="+mn-ea"/>
        <a:cs typeface="+mn-cs"/>
      </a:defRPr>
    </a:lvl4pPr>
    <a:lvl5pPr marL="2177415" algn="l" defTabSz="1089025" rtl="0" eaLnBrk="1" latinLnBrk="0" hangingPunct="1">
      <a:defRPr sz="1400" kern="1200">
        <a:solidFill>
          <a:schemeClr val="tx1"/>
        </a:solidFill>
        <a:latin typeface="+mn-lt"/>
        <a:ea typeface="+mn-ea"/>
        <a:cs typeface="+mn-cs"/>
      </a:defRPr>
    </a:lvl5pPr>
    <a:lvl6pPr marL="2722245" algn="l" defTabSz="1089025" rtl="0" eaLnBrk="1" latinLnBrk="0" hangingPunct="1">
      <a:defRPr sz="1400" kern="1200">
        <a:solidFill>
          <a:schemeClr val="tx1"/>
        </a:solidFill>
        <a:latin typeface="+mn-lt"/>
        <a:ea typeface="+mn-ea"/>
        <a:cs typeface="+mn-cs"/>
      </a:defRPr>
    </a:lvl6pPr>
    <a:lvl7pPr marL="3266440" algn="l" defTabSz="1089025" rtl="0" eaLnBrk="1" latinLnBrk="0" hangingPunct="1">
      <a:defRPr sz="1400" kern="1200">
        <a:solidFill>
          <a:schemeClr val="tx1"/>
        </a:solidFill>
        <a:latin typeface="+mn-lt"/>
        <a:ea typeface="+mn-ea"/>
        <a:cs typeface="+mn-cs"/>
      </a:defRPr>
    </a:lvl7pPr>
    <a:lvl8pPr marL="3810635" algn="l" defTabSz="1089025" rtl="0" eaLnBrk="1" latinLnBrk="0" hangingPunct="1">
      <a:defRPr sz="1400" kern="1200">
        <a:solidFill>
          <a:schemeClr val="tx1"/>
        </a:solidFill>
        <a:latin typeface="+mn-lt"/>
        <a:ea typeface="+mn-ea"/>
        <a:cs typeface="+mn-cs"/>
      </a:defRPr>
    </a:lvl8pPr>
    <a:lvl9pPr marL="4354830" algn="l" defTabSz="108902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9025" rtl="0" eaLnBrk="1" fontAlgn="auto" latinLnBrk="0" hangingPunct="1">
              <a:lnSpc>
                <a:spcPct val="100000"/>
              </a:lnSpc>
              <a:spcBef>
                <a:spcPts val="0"/>
              </a:spcBef>
              <a:spcAft>
                <a:spcPts val="0"/>
              </a:spcAft>
              <a:buClrTx/>
              <a:buSzTx/>
              <a:buFontTx/>
              <a:buNone/>
              <a:defRPr/>
            </a:pPr>
            <a:fld id="{F7021451-1387-4CA6-816F-3879F97B5CBC}" type="slidenum">
              <a:rPr kumimoji="0" lang="en-US" sz="800"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800" b="0" i="0" u="none" strike="noStrike" kern="1200" cap="none" spc="0" normalizeH="0" baseline="0" noProof="0" dirty="0">
              <a:ln>
                <a:noFill/>
              </a:ln>
              <a:solidFill>
                <a:srgbClr val="000000"/>
              </a:solidFill>
              <a:effectLst/>
              <a:uLnTx/>
              <a:uFillTx/>
              <a:latin typeface="Arial" panose="020B060402020209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9025" rtl="0" eaLnBrk="1" fontAlgn="auto" latinLnBrk="0" hangingPunct="1">
              <a:lnSpc>
                <a:spcPct val="100000"/>
              </a:lnSpc>
              <a:spcBef>
                <a:spcPts val="0"/>
              </a:spcBef>
              <a:spcAft>
                <a:spcPts val="0"/>
              </a:spcAft>
              <a:buClrTx/>
              <a:buSzTx/>
              <a:buFontTx/>
              <a:buNone/>
              <a:defRPr/>
            </a:pPr>
            <a:fld id="{F7021451-1387-4CA6-816F-3879F97B5CBC}" type="slidenum">
              <a:rPr kumimoji="0" lang="en-US" sz="800"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800" b="0" i="0" u="none" strike="noStrike" kern="1200" cap="none" spc="0" normalizeH="0" baseline="0" noProof="0" dirty="0">
              <a:ln>
                <a:noFill/>
              </a:ln>
              <a:solidFill>
                <a:srgbClr val="000000"/>
              </a:solidFill>
              <a:effectLst/>
              <a:uLnTx/>
              <a:uFillTx/>
              <a:latin typeface="Arial" panose="020B060402020209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Collaborate in a 360-degree view</a:t>
            </a:r>
            <a:endParaRPr lang="en-US"/>
          </a:p>
          <a:p>
            <a:endParaRPr lang="en-US"/>
          </a:p>
          <a:p>
            <a:r>
              <a:rPr lang="en-US"/>
              <a:t>Benefit from a 360-degree view of your process landscape, from documentation to analysis and key metrics.</a:t>
            </a:r>
            <a:endParaRPr lang="en-US"/>
          </a:p>
          <a:p>
            <a:endParaRPr lang="en-US"/>
          </a:p>
          <a:p>
            <a:r>
              <a:rPr lang="en-US"/>
              <a:t>You can publish diagrams to inform your organization about important processes, increasing alignment between process owners and the rest of the company.</a:t>
            </a:r>
            <a:endParaRPr lang="en-US"/>
          </a:p>
          <a:p>
            <a:r>
              <a:rPr lang="en-US"/>
              <a:t> </a:t>
            </a:r>
            <a:endParaRPr lang="en-US"/>
          </a:p>
          <a:p>
            <a:r>
              <a:rPr lang="en-US"/>
              <a:t>By creating and sharing navigation maps, you can guide employees through key process-related information and metrics.</a:t>
            </a:r>
            <a:endParaRPr lang="en-US"/>
          </a:p>
          <a:p>
            <a:endParaRPr lang="en-US"/>
          </a:p>
          <a:p>
            <a:r>
              <a:rPr lang="en-US"/>
              <a:t>With SAP </a:t>
            </a:r>
            <a:r>
              <a:rPr lang="en-US" err="1"/>
              <a:t>Signavio</a:t>
            </a:r>
            <a:r>
              <a:rPr lang="en-US"/>
              <a:t> Process Collaboration Hub, you can provide access to all SAP </a:t>
            </a:r>
            <a:r>
              <a:rPr lang="en-US" err="1"/>
              <a:t>Signavio</a:t>
            </a:r>
            <a:r>
              <a:rPr lang="en-US"/>
              <a:t> solutions for process experts and professionals from one single location.</a:t>
            </a:r>
            <a:endParaRPr lang="de-DE"/>
          </a:p>
        </p:txBody>
      </p:sp>
      <p:sp>
        <p:nvSpPr>
          <p:cNvPr id="4" name="Foliennummernplatzhalter 3"/>
          <p:cNvSpPr>
            <a:spLocks noGrp="1"/>
          </p:cNvSpPr>
          <p:nvPr>
            <p:ph type="sldNum" sz="quarter" idx="5"/>
          </p:nvPr>
        </p:nvSpPr>
        <p:spPr/>
        <p:txBody>
          <a:bodyPr/>
          <a:lstStyle/>
          <a:p>
            <a:fld id="{7D8C2C35-2B8A-446E-BEC0-FD36716C29AC}" type="slidenum">
              <a:rPr lang="de-DE" smtClean="0"/>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Collaborate in a 360-degree view</a:t>
            </a:r>
            <a:endParaRPr lang="en-US"/>
          </a:p>
          <a:p>
            <a:endParaRPr lang="en-US"/>
          </a:p>
          <a:p>
            <a:r>
              <a:rPr lang="en-US"/>
              <a:t>Benefit from a 360-degree view of your process landscape, from documentation to analysis and key metrics.</a:t>
            </a:r>
            <a:endParaRPr lang="en-US"/>
          </a:p>
          <a:p>
            <a:endParaRPr lang="en-US"/>
          </a:p>
          <a:p>
            <a:r>
              <a:rPr lang="en-US"/>
              <a:t>You can publish diagrams to inform your organization about important processes, increasing alignment between process owners and the rest of the company.</a:t>
            </a:r>
            <a:endParaRPr lang="en-US"/>
          </a:p>
          <a:p>
            <a:r>
              <a:rPr lang="en-US"/>
              <a:t> </a:t>
            </a:r>
            <a:endParaRPr lang="en-US"/>
          </a:p>
          <a:p>
            <a:r>
              <a:rPr lang="en-US"/>
              <a:t>By creating and sharing navigation maps, you can guide employees through key process-related information and metrics.</a:t>
            </a:r>
            <a:endParaRPr lang="en-US"/>
          </a:p>
          <a:p>
            <a:endParaRPr lang="en-US"/>
          </a:p>
          <a:p>
            <a:r>
              <a:rPr lang="en-US"/>
              <a:t>With SAP </a:t>
            </a:r>
            <a:r>
              <a:rPr lang="en-US" err="1"/>
              <a:t>Signavio</a:t>
            </a:r>
            <a:r>
              <a:rPr lang="en-US"/>
              <a:t> Process Collaboration Hub, you can provide access to all SAP </a:t>
            </a:r>
            <a:r>
              <a:rPr lang="en-US" err="1"/>
              <a:t>Signavio</a:t>
            </a:r>
            <a:r>
              <a:rPr lang="en-US"/>
              <a:t> solutions for process experts and professionals from one single location.</a:t>
            </a:r>
            <a:endParaRPr lang="de-DE"/>
          </a:p>
        </p:txBody>
      </p:sp>
      <p:sp>
        <p:nvSpPr>
          <p:cNvPr id="4" name="Foliennummernplatzhalter 3"/>
          <p:cNvSpPr>
            <a:spLocks noGrp="1"/>
          </p:cNvSpPr>
          <p:nvPr>
            <p:ph type="sldNum" sz="quarter" idx="5"/>
          </p:nvPr>
        </p:nvSpPr>
        <p:spPr/>
        <p:txBody>
          <a:bodyPr/>
          <a:lstStyle/>
          <a:p>
            <a:fld id="{7D8C2C35-2B8A-446E-BEC0-FD36716C29AC}" type="slidenum">
              <a:rPr lang="de-DE" smtClean="0"/>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Collaborate in a 360-degree view</a:t>
            </a:r>
            <a:endParaRPr lang="en-US"/>
          </a:p>
          <a:p>
            <a:endParaRPr lang="en-US"/>
          </a:p>
          <a:p>
            <a:r>
              <a:rPr lang="en-US"/>
              <a:t>Benefit from a 360-degree view of your process landscape, from documentation to analysis and key metrics.</a:t>
            </a:r>
            <a:endParaRPr lang="en-US"/>
          </a:p>
          <a:p>
            <a:endParaRPr lang="en-US"/>
          </a:p>
          <a:p>
            <a:r>
              <a:rPr lang="en-US"/>
              <a:t>You can publish diagrams to inform your organization about important processes, increasing alignment between process owners and the rest of the company.</a:t>
            </a:r>
            <a:endParaRPr lang="en-US"/>
          </a:p>
          <a:p>
            <a:r>
              <a:rPr lang="en-US"/>
              <a:t> </a:t>
            </a:r>
            <a:endParaRPr lang="en-US"/>
          </a:p>
          <a:p>
            <a:r>
              <a:rPr lang="en-US"/>
              <a:t>By creating and sharing navigation maps, you can guide employees through key process-related information and metrics.</a:t>
            </a:r>
            <a:endParaRPr lang="en-US"/>
          </a:p>
          <a:p>
            <a:endParaRPr lang="en-US"/>
          </a:p>
          <a:p>
            <a:r>
              <a:rPr lang="en-US"/>
              <a:t>With SAP </a:t>
            </a:r>
            <a:r>
              <a:rPr lang="en-US" err="1"/>
              <a:t>Signavio</a:t>
            </a:r>
            <a:r>
              <a:rPr lang="en-US"/>
              <a:t> Process Collaboration Hub, you can provide access to all SAP </a:t>
            </a:r>
            <a:r>
              <a:rPr lang="en-US" err="1"/>
              <a:t>Signavio</a:t>
            </a:r>
            <a:r>
              <a:rPr lang="en-US"/>
              <a:t> solutions for process experts and professionals from one single location.</a:t>
            </a:r>
            <a:endParaRPr lang="de-DE"/>
          </a:p>
        </p:txBody>
      </p:sp>
      <p:sp>
        <p:nvSpPr>
          <p:cNvPr id="4" name="Foliennummernplatzhalter 3"/>
          <p:cNvSpPr>
            <a:spLocks noGrp="1"/>
          </p:cNvSpPr>
          <p:nvPr>
            <p:ph type="sldNum" sz="quarter" idx="5"/>
          </p:nvPr>
        </p:nvSpPr>
        <p:spPr/>
        <p:txBody>
          <a:bodyPr/>
          <a:lstStyle/>
          <a:p>
            <a:fld id="{7D8C2C35-2B8A-446E-BEC0-FD36716C29AC}" type="slidenum">
              <a:rPr lang="de-DE" smtClean="0"/>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Collaborate in a 360-degree view</a:t>
            </a:r>
            <a:endParaRPr lang="en-US"/>
          </a:p>
          <a:p>
            <a:endParaRPr lang="en-US"/>
          </a:p>
          <a:p>
            <a:r>
              <a:rPr lang="en-US"/>
              <a:t>Benefit from a 360-degree view of your process landscape, from documentation to analysis and key metrics.</a:t>
            </a:r>
            <a:endParaRPr lang="en-US"/>
          </a:p>
          <a:p>
            <a:endParaRPr lang="en-US"/>
          </a:p>
          <a:p>
            <a:r>
              <a:rPr lang="en-US"/>
              <a:t>You can publish diagrams to inform your organization about important processes, increasing alignment between process owners and the rest of the company.</a:t>
            </a:r>
            <a:endParaRPr lang="en-US"/>
          </a:p>
          <a:p>
            <a:r>
              <a:rPr lang="en-US"/>
              <a:t> </a:t>
            </a:r>
            <a:endParaRPr lang="en-US"/>
          </a:p>
          <a:p>
            <a:r>
              <a:rPr lang="en-US"/>
              <a:t>By creating and sharing navigation maps, you can guide employees through key process-related information and metrics.</a:t>
            </a:r>
            <a:endParaRPr lang="en-US"/>
          </a:p>
          <a:p>
            <a:endParaRPr lang="en-US"/>
          </a:p>
          <a:p>
            <a:r>
              <a:rPr lang="en-US"/>
              <a:t>With SAP </a:t>
            </a:r>
            <a:r>
              <a:rPr lang="en-US" err="1"/>
              <a:t>Signavio</a:t>
            </a:r>
            <a:r>
              <a:rPr lang="en-US"/>
              <a:t> Process Collaboration Hub, you can provide access to all SAP </a:t>
            </a:r>
            <a:r>
              <a:rPr lang="en-US" err="1"/>
              <a:t>Signavio</a:t>
            </a:r>
            <a:r>
              <a:rPr lang="en-US"/>
              <a:t> solutions for process experts and professionals from one single location.</a:t>
            </a:r>
            <a:endParaRPr lang="de-DE"/>
          </a:p>
        </p:txBody>
      </p:sp>
      <p:sp>
        <p:nvSpPr>
          <p:cNvPr id="4" name="Foliennummernplatzhalter 3"/>
          <p:cNvSpPr>
            <a:spLocks noGrp="1"/>
          </p:cNvSpPr>
          <p:nvPr>
            <p:ph type="sldNum" sz="quarter" idx="5"/>
          </p:nvPr>
        </p:nvSpPr>
        <p:spPr/>
        <p:txBody>
          <a:bodyPr/>
          <a:lstStyle/>
          <a:p>
            <a:fld id="{7D8C2C35-2B8A-446E-BEC0-FD36716C29AC}" type="slidenum">
              <a:rPr lang="de-DE" smtClean="0"/>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a:t>Collaborate in a 360-degree view</a:t>
            </a:r>
            <a:endParaRPr lang="en-US"/>
          </a:p>
          <a:p>
            <a:endParaRPr lang="en-US"/>
          </a:p>
          <a:p>
            <a:r>
              <a:rPr lang="en-US"/>
              <a:t>Benefit from a 360-degree view of your process landscape, from documentation to analysis and key metrics.</a:t>
            </a:r>
            <a:endParaRPr lang="en-US"/>
          </a:p>
          <a:p>
            <a:endParaRPr lang="en-US"/>
          </a:p>
          <a:p>
            <a:r>
              <a:rPr lang="en-US"/>
              <a:t>You can publish diagrams to inform your organization about important processes, increasing alignment between process owners and the rest of the company.</a:t>
            </a:r>
            <a:endParaRPr lang="en-US"/>
          </a:p>
          <a:p>
            <a:r>
              <a:rPr lang="en-US"/>
              <a:t> </a:t>
            </a:r>
            <a:endParaRPr lang="en-US"/>
          </a:p>
          <a:p>
            <a:r>
              <a:rPr lang="en-US"/>
              <a:t>By creating and sharing navigation maps, you can guide employees through key process-related information and metrics.</a:t>
            </a:r>
            <a:endParaRPr lang="en-US"/>
          </a:p>
          <a:p>
            <a:endParaRPr lang="en-US"/>
          </a:p>
          <a:p>
            <a:r>
              <a:rPr lang="en-US"/>
              <a:t>With SAP </a:t>
            </a:r>
            <a:r>
              <a:rPr lang="en-US" err="1"/>
              <a:t>Signavio</a:t>
            </a:r>
            <a:r>
              <a:rPr lang="en-US"/>
              <a:t> Process Collaboration Hub, you can provide access to all SAP </a:t>
            </a:r>
            <a:r>
              <a:rPr lang="en-US" err="1"/>
              <a:t>Signavio</a:t>
            </a:r>
            <a:r>
              <a:rPr lang="en-US"/>
              <a:t> solutions for process experts and professionals from one single location.</a:t>
            </a:r>
            <a:endParaRPr lang="de-DE"/>
          </a:p>
        </p:txBody>
      </p:sp>
      <p:sp>
        <p:nvSpPr>
          <p:cNvPr id="4" name="Foliennummernplatzhalter 3"/>
          <p:cNvSpPr>
            <a:spLocks noGrp="1"/>
          </p:cNvSpPr>
          <p:nvPr>
            <p:ph type="sldNum" sz="quarter" idx="5"/>
          </p:nvPr>
        </p:nvSpPr>
        <p:spPr/>
        <p:txBody>
          <a:bodyPr/>
          <a:lstStyle/>
          <a:p>
            <a:fld id="{7D8C2C35-2B8A-446E-BEC0-FD36716C29AC}" type="slidenum">
              <a:rPr lang="de-DE" smtClean="0"/>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ctr" defTabSz="1089025" rtl="0" eaLnBrk="1" fontAlgn="auto" latinLnBrk="0" hangingPunct="1">
              <a:lnSpc>
                <a:spcPct val="100000"/>
              </a:lnSpc>
              <a:spcBef>
                <a:spcPts val="0"/>
              </a:spcBef>
              <a:spcAft>
                <a:spcPts val="0"/>
              </a:spcAft>
              <a:buClrTx/>
              <a:buSzTx/>
              <a:buFontTx/>
              <a:buNone/>
              <a:defRPr/>
            </a:pPr>
            <a:fld id="{F7021451-1387-4CA6-816F-3879F97B5CBC}" type="slidenum">
              <a:rPr kumimoji="0" lang="en-US" sz="800" b="0" i="0" u="none" strike="noStrike" kern="1200" cap="none" spc="0" normalizeH="0" baseline="0" noProof="0" smtClean="0">
                <a:ln>
                  <a:noFill/>
                </a:ln>
                <a:solidFill>
                  <a:srgbClr val="000000"/>
                </a:solidFill>
                <a:effectLst/>
                <a:uLnTx/>
                <a:uFillTx/>
                <a:latin typeface="Arial" panose="020B0604020202090204"/>
                <a:ea typeface="+mn-ea"/>
                <a:cs typeface="+mn-cs"/>
              </a:rPr>
            </a:fld>
            <a:endParaRPr kumimoji="0" lang="en-US" sz="800" b="0" i="0" u="none" strike="noStrike" kern="1200" cap="none" spc="0" normalizeH="0" baseline="0" noProof="0" dirty="0">
              <a:ln>
                <a:noFill/>
              </a:ln>
              <a:solidFill>
                <a:srgbClr val="000000"/>
              </a:solidFill>
              <a:effectLst/>
              <a:uLnTx/>
              <a:uFillTx/>
              <a:latin typeface="Arial" panose="020B060402020209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sap.com/registration/contact.html"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sap.com/registration/contact.html"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DS - Cover Opt. 1 - White">
    <p:bg bwMode="black">
      <p:bgPr>
        <a:solidFill>
          <a:schemeClr val="bg1"/>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50225" y="0"/>
            <a:ext cx="4044949" cy="6857999"/>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3" name="Title"/>
          <p:cNvSpPr>
            <a:spLocks noGrp="1"/>
          </p:cNvSpPr>
          <p:nvPr>
            <p:ph type="title" hasCustomPrompt="1"/>
          </p:nvPr>
        </p:nvSpPr>
        <p:spPr bwMode="gray">
          <a:xfrm>
            <a:off x="488099" y="3019025"/>
            <a:ext cx="7092000" cy="492443"/>
          </a:xfrm>
          <a:prstGeom prst="rect">
            <a:avLst/>
          </a:prstGeom>
        </p:spPr>
        <p:txBody>
          <a:bodyPr lIns="0" tIns="0" rIns="0" bIns="0" anchor="b" anchorCtr="0">
            <a:noAutofit/>
          </a:bodyPr>
          <a:lstStyle>
            <a:lvl1pPr>
              <a:defRPr sz="3200" baseline="0">
                <a:solidFill>
                  <a:schemeClr val="accent2"/>
                </a:solidFill>
              </a:defRPr>
            </a:lvl1pPr>
          </a:lstStyle>
          <a:p>
            <a:pPr lvl="0"/>
            <a:r>
              <a:rPr lang="en-US" dirty="0"/>
              <a:t>Sub Title here and here</a:t>
            </a:r>
            <a:endParaRPr lang="en-US" dirty="0"/>
          </a:p>
        </p:txBody>
      </p:sp>
      <p:grpSp>
        <p:nvGrpSpPr>
          <p:cNvPr id="2" name="Gruppieren 1"/>
          <p:cNvGrpSpPr/>
          <p:nvPr userDrawn="1"/>
        </p:nvGrpSpPr>
        <p:grpSpPr>
          <a:xfrm>
            <a:off x="480348" y="6036665"/>
            <a:ext cx="4410028" cy="459522"/>
            <a:chOff x="480348" y="378265"/>
            <a:chExt cx="4410028" cy="459522"/>
          </a:xfrm>
          <a:solidFill>
            <a:schemeClr val="tx2"/>
          </a:solidFill>
        </p:grpSpPr>
        <p:grpSp>
          <p:nvGrpSpPr>
            <p:cNvPr id="24" name="Group 4"/>
            <p:cNvGrpSpPr>
              <a:grpSpLocks noChangeAspect="1"/>
            </p:cNvGrpSpPr>
            <p:nvPr userDrawn="1"/>
          </p:nvGrpSpPr>
          <p:grpSpPr bwMode="gray">
            <a:xfrm>
              <a:off x="480348" y="378265"/>
              <a:ext cx="1995100" cy="459522"/>
              <a:chOff x="1412" y="1602"/>
              <a:chExt cx="4854" cy="1118"/>
            </a:xfrm>
            <a:grpFill/>
          </p:grpSpPr>
          <p:sp>
            <p:nvSpPr>
              <p:cNvPr id="25"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6"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7"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8"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9"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30" name="Rectangle 10"/>
              <p:cNvSpPr>
                <a:spLocks noChangeArrowheads="1"/>
              </p:cNvSpPr>
              <p:nvPr userDrawn="1"/>
            </p:nvSpPr>
            <p:spPr bwMode="gray">
              <a:xfrm>
                <a:off x="5097" y="1783"/>
                <a:ext cx="196"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31"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32"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23" name="Textplatzhalter 9"/>
          <p:cNvSpPr>
            <a:spLocks noGrp="1"/>
          </p:cNvSpPr>
          <p:nvPr>
            <p:ph type="body" sz="quarter" idx="16" hasCustomPrompt="1"/>
          </p:nvPr>
        </p:nvSpPr>
        <p:spPr bwMode="gray">
          <a:xfrm>
            <a:off x="481013" y="3785784"/>
            <a:ext cx="5437187" cy="215444"/>
          </a:xfrm>
          <a:prstGeom prst="rect">
            <a:avLst/>
          </a:prstGeom>
        </p:spPr>
        <p:txBody>
          <a:bodyPr wrap="square" lIns="0" tIns="0" rIns="0" bIns="0">
            <a:spAutoFit/>
          </a:bodyPr>
          <a:lstStyle>
            <a:lvl1pPr>
              <a:defRPr sz="1400">
                <a:solidFill>
                  <a:schemeClr val="tx2"/>
                </a:solidFill>
              </a:defRPr>
            </a:lvl1pPr>
            <a:lvl2pPr>
              <a:defRPr sz="1400"/>
            </a:lvl2pPr>
            <a:lvl3pPr>
              <a:defRPr sz="1400"/>
            </a:lvl3pPr>
            <a:lvl4pPr>
              <a:defRPr sz="1400"/>
            </a:lvl4pPr>
            <a:lvl5pPr>
              <a:defRPr sz="1400"/>
            </a:lvl5pPr>
          </a:lstStyle>
          <a:p>
            <a:pPr lvl="0"/>
            <a:r>
              <a:rPr lang="de-DE" dirty="0" err="1"/>
              <a:t>Presenter</a:t>
            </a:r>
            <a:r>
              <a:rPr lang="de-DE" dirty="0"/>
              <a:t>:</a:t>
            </a:r>
            <a:endParaRPr lang="de-DE" dirty="0"/>
          </a:p>
        </p:txBody>
      </p:sp>
      <p:sp>
        <p:nvSpPr>
          <p:cNvPr id="33" name="Textplatzhalter 9"/>
          <p:cNvSpPr>
            <a:spLocks noGrp="1"/>
          </p:cNvSpPr>
          <p:nvPr>
            <p:ph type="body" sz="quarter" idx="17" hasCustomPrompt="1"/>
          </p:nvPr>
        </p:nvSpPr>
        <p:spPr bwMode="gray">
          <a:xfrm>
            <a:off x="487900" y="4062523"/>
            <a:ext cx="5437187" cy="215444"/>
          </a:xfrm>
          <a:prstGeom prst="rect">
            <a:avLst/>
          </a:prstGeom>
        </p:spPr>
        <p:txBody>
          <a:bodyPr wrap="square" lIns="0" tIns="0" rIns="0" bIns="0">
            <a:spAutoFit/>
          </a:bodyPr>
          <a:lstStyle>
            <a:lvl1pPr>
              <a:defRPr sz="1400">
                <a:solidFill>
                  <a:schemeClr val="tx2"/>
                </a:solidFill>
              </a:defRPr>
            </a:lvl1pPr>
            <a:lvl2pPr>
              <a:defRPr sz="1400"/>
            </a:lvl2pPr>
            <a:lvl3pPr>
              <a:defRPr sz="1400"/>
            </a:lvl3pPr>
            <a:lvl4pPr>
              <a:defRPr sz="1400"/>
            </a:lvl4pPr>
            <a:lvl5pPr>
              <a:defRPr sz="1400"/>
            </a:lvl5pPr>
          </a:lstStyle>
          <a:p>
            <a:pPr lvl="0"/>
            <a:r>
              <a:rPr lang="de-DE" dirty="0"/>
              <a:t>City / Date: </a:t>
            </a:r>
            <a:endParaRPr lang="de-DE" dirty="0"/>
          </a:p>
        </p:txBody>
      </p:sp>
      <p:sp>
        <p:nvSpPr>
          <p:cNvPr id="17" name="Bildplatzhalter 7"/>
          <p:cNvSpPr>
            <a:spLocks noGrp="1"/>
          </p:cNvSpPr>
          <p:nvPr>
            <p:ph type="pic" sz="quarter" idx="18" hasCustomPrompt="1"/>
          </p:nvPr>
        </p:nvSpPr>
        <p:spPr bwMode="gray">
          <a:xfrm>
            <a:off x="489948" y="444742"/>
            <a:ext cx="1979597" cy="1080000"/>
          </a:xfrm>
          <a:prstGeom prst="rect">
            <a:avLst/>
          </a:prstGeom>
        </p:spPr>
        <p:txBody>
          <a:bodyPr lIns="0" tIns="756000" rIns="0" bIns="0"/>
          <a:lstStyle>
            <a:lvl1pPr algn="ctr">
              <a:defRPr sz="1000">
                <a:solidFill>
                  <a:schemeClr val="tx2"/>
                </a:solidFill>
              </a:defRPr>
            </a:lvl1pPr>
          </a:lstStyle>
          <a:p>
            <a:r>
              <a:rPr lang="de-DE" dirty="0"/>
              <a:t>Click </a:t>
            </a:r>
            <a:r>
              <a:rPr lang="de-DE" dirty="0" err="1"/>
              <a:t>to</a:t>
            </a:r>
            <a:r>
              <a:rPr lang="de-DE" dirty="0"/>
              <a:t> </a:t>
            </a:r>
            <a:r>
              <a:rPr lang="de-DE" dirty="0" err="1"/>
              <a:t>add</a:t>
            </a:r>
            <a:r>
              <a:rPr lang="de-DE" dirty="0"/>
              <a:t> Customer Logo</a:t>
            </a:r>
            <a:endParaRPr lang="de-DE" dirty="0"/>
          </a:p>
        </p:txBody>
      </p:sp>
      <p:sp>
        <p:nvSpPr>
          <p:cNvPr id="20" name="Textplatzhalter 5"/>
          <p:cNvSpPr>
            <a:spLocks noGrp="1"/>
          </p:cNvSpPr>
          <p:nvPr>
            <p:ph type="body" sz="quarter" idx="19" hasCustomPrompt="1"/>
          </p:nvPr>
        </p:nvSpPr>
        <p:spPr>
          <a:xfrm>
            <a:off x="487319" y="2026416"/>
            <a:ext cx="7092780" cy="984885"/>
          </a:xfrm>
          <a:prstGeom prst="rect">
            <a:avLst/>
          </a:prstGeom>
        </p:spPr>
        <p:txBody>
          <a:bodyPr wrap="square" lIns="0" tIns="0" rIns="0" bIns="0" anchor="b" anchorCtr="0">
            <a:spAutoFit/>
          </a:bodyPr>
          <a:lstStyle>
            <a:lvl1pPr>
              <a:defRPr sz="3200" b="1"/>
            </a:lvl1pPr>
            <a:lvl2pPr>
              <a:defRPr sz="3200" b="1"/>
            </a:lvl2pPr>
            <a:lvl3pPr>
              <a:defRPr sz="3200" b="1"/>
            </a:lvl3pPr>
            <a:lvl4pPr>
              <a:defRPr sz="3200" b="1"/>
            </a:lvl4pPr>
            <a:lvl5pPr>
              <a:defRPr sz="3200" b="1"/>
            </a:lvl5pPr>
          </a:lstStyle>
          <a:p>
            <a:pPr lvl="0"/>
            <a:r>
              <a:rPr lang="de-DE" dirty="0"/>
              <a:t>Title </a:t>
            </a:r>
            <a:r>
              <a:rPr lang="de-DE" dirty="0" err="1"/>
              <a:t>runs</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endParaRPr lang="de-D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DS - Content Opt. 5">
    <p:bg>
      <p:bgPr>
        <a:solidFill>
          <a:schemeClr val="bg1"/>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bwMode="gray">
          <a:xfrm>
            <a:off x="488099" y="441325"/>
            <a:ext cx="11226064"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 and here </a:t>
            </a:r>
            <a:br>
              <a:rPr lang="en-US" dirty="0"/>
            </a:br>
            <a:r>
              <a:rPr lang="en-US" dirty="0"/>
              <a:t>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7" name="Bildplatzhalter 5"/>
          <p:cNvSpPr>
            <a:spLocks noGrp="1"/>
          </p:cNvSpPr>
          <p:nvPr>
            <p:ph type="pic" sz="quarter" idx="13" hasCustomPrompt="1"/>
          </p:nvPr>
        </p:nvSpPr>
        <p:spPr bwMode="gray">
          <a:xfrm>
            <a:off x="487899" y="1697293"/>
            <a:ext cx="11226264" cy="4719381"/>
          </a:xfrm>
          <a:prstGeom prst="rect">
            <a:avLst/>
          </a:prstGeom>
        </p:spPr>
        <p:txBody>
          <a:bodyPr lIns="0" tIns="0" rIns="0" bIns="1944000" anchor="b" anchorCtr="0"/>
          <a:lstStyle>
            <a:lvl1pPr marL="0" marR="0" indent="0" algn="ctr" defTabSz="1042670" rtl="0" eaLnBrk="1" fontAlgn="auto" latinLnBrk="0" hangingPunct="1">
              <a:lnSpc>
                <a:spcPct val="10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DS - Content Opt. 6">
    <p:bg>
      <p:bgPr>
        <a:solidFill>
          <a:schemeClr val="bg1"/>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bwMode="gray">
          <a:xfrm>
            <a:off x="488099" y="441325"/>
            <a:ext cx="11226064"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 and here </a:t>
            </a:r>
            <a:br>
              <a:rPr lang="en-US" dirty="0"/>
            </a:br>
            <a:r>
              <a:rPr lang="en-US" dirty="0"/>
              <a:t>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8" name="Bildplatzhalter 5"/>
          <p:cNvSpPr>
            <a:spLocks noGrp="1"/>
          </p:cNvSpPr>
          <p:nvPr>
            <p:ph type="pic" sz="quarter" idx="14" hasCustomPrompt="1"/>
          </p:nvPr>
        </p:nvSpPr>
        <p:spPr bwMode="gray">
          <a:xfrm>
            <a:off x="6276974" y="1697294"/>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9" name="Bildplatzhalter 5"/>
          <p:cNvSpPr>
            <a:spLocks noGrp="1"/>
          </p:cNvSpPr>
          <p:nvPr>
            <p:ph type="pic" sz="quarter" idx="15" hasCustomPrompt="1"/>
          </p:nvPr>
        </p:nvSpPr>
        <p:spPr bwMode="gray">
          <a:xfrm>
            <a:off x="9086163" y="1697294"/>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11" name="Bildplatzhalter 5"/>
          <p:cNvSpPr>
            <a:spLocks noGrp="1"/>
          </p:cNvSpPr>
          <p:nvPr>
            <p:ph type="pic" sz="quarter" idx="17" hasCustomPrompt="1"/>
          </p:nvPr>
        </p:nvSpPr>
        <p:spPr bwMode="gray">
          <a:xfrm>
            <a:off x="6276974" y="3319259"/>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12" name="Bildplatzhalter 5"/>
          <p:cNvSpPr>
            <a:spLocks noGrp="1"/>
          </p:cNvSpPr>
          <p:nvPr>
            <p:ph type="pic" sz="quarter" idx="18" hasCustomPrompt="1"/>
          </p:nvPr>
        </p:nvSpPr>
        <p:spPr bwMode="gray">
          <a:xfrm>
            <a:off x="9086163" y="3319259"/>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13" name="Bildplatzhalter 5"/>
          <p:cNvSpPr>
            <a:spLocks noGrp="1"/>
          </p:cNvSpPr>
          <p:nvPr>
            <p:ph type="pic" sz="quarter" idx="19" hasCustomPrompt="1"/>
          </p:nvPr>
        </p:nvSpPr>
        <p:spPr bwMode="gray">
          <a:xfrm>
            <a:off x="6276974" y="4941225"/>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14" name="Bildplatzhalter 5"/>
          <p:cNvSpPr>
            <a:spLocks noGrp="1"/>
          </p:cNvSpPr>
          <p:nvPr>
            <p:ph type="pic" sz="quarter" idx="20" hasCustomPrompt="1"/>
          </p:nvPr>
        </p:nvSpPr>
        <p:spPr bwMode="gray">
          <a:xfrm>
            <a:off x="9086163" y="4941225"/>
            <a:ext cx="2628000" cy="1475450"/>
          </a:xfrm>
          <a:prstGeom prst="rect">
            <a:avLst/>
          </a:prstGeom>
        </p:spPr>
        <p:txBody>
          <a:bodyPr lIns="0" tIns="0" rIns="0" bIns="288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050">
                <a:solidFill>
                  <a:schemeClr val="tx1"/>
                </a:solidFill>
              </a:defRPr>
            </a:lvl1pPr>
          </a:lstStyle>
          <a:p>
            <a:r>
              <a:rPr lang="en-US" dirty="0"/>
              <a:t>Click icon to add image</a:t>
            </a:r>
            <a:endParaRPr lang="en-US" dirty="0"/>
          </a:p>
        </p:txBody>
      </p:sp>
      <p:sp>
        <p:nvSpPr>
          <p:cNvPr id="15" name="Textplatzhalter 5"/>
          <p:cNvSpPr>
            <a:spLocks noGrp="1"/>
          </p:cNvSpPr>
          <p:nvPr>
            <p:ph type="body" sz="quarter" idx="13" hasCustomPrompt="1"/>
          </p:nvPr>
        </p:nvSpPr>
        <p:spPr>
          <a:xfrm>
            <a:off x="481013" y="1638300"/>
            <a:ext cx="5437187" cy="984885"/>
          </a:xfrm>
          <a:prstGeom prst="rect">
            <a:avLst/>
          </a:prstGeom>
        </p:spPr>
        <p:txBody>
          <a:bodyPr wrap="square">
            <a:spAutoFit/>
          </a:bodyPr>
          <a:lstStyle>
            <a:lvl1pPr>
              <a:spcBef>
                <a:spcPts val="0"/>
              </a:spcBef>
              <a:spcAft>
                <a:spcPts val="600"/>
              </a:spcAft>
              <a:defRPr sz="1600">
                <a:solidFill>
                  <a:schemeClr val="tx2"/>
                </a:solidFill>
              </a:defRPr>
            </a:lvl1pPr>
            <a:lvl2pPr>
              <a:spcBef>
                <a:spcPts val="0"/>
              </a:spcBef>
              <a:spcAft>
                <a:spcPts val="600"/>
              </a:spcAft>
              <a:buClr>
                <a:schemeClr val="tx2"/>
              </a:buClr>
              <a:defRPr sz="1600">
                <a:solidFill>
                  <a:schemeClr val="tx2"/>
                </a:solidFill>
              </a:defRPr>
            </a:lvl2pPr>
            <a:lvl3pPr marL="358775" indent="-179705">
              <a:spcBef>
                <a:spcPts val="0"/>
              </a:spcBef>
              <a:spcAft>
                <a:spcPts val="600"/>
              </a:spcAft>
              <a:buClr>
                <a:schemeClr val="tx2"/>
              </a:buClr>
              <a:buFont typeface="Symbol" panose="05050102010706020507" pitchFamily="18" charset="2"/>
              <a:buChar char="-"/>
              <a:defRPr sz="1600">
                <a:solidFill>
                  <a:schemeClr val="tx2"/>
                </a:solidFill>
              </a:defRPr>
            </a:lvl3pPr>
            <a:lvl4pPr marL="539750" indent="-179705">
              <a:spcBef>
                <a:spcPts val="0"/>
              </a:spcBef>
              <a:spcAft>
                <a:spcPts val="600"/>
              </a:spcAft>
              <a:buClr>
                <a:schemeClr val="tx2"/>
              </a:buClr>
              <a:buFont typeface="Symbol" panose="05050102010706020507" pitchFamily="18" charset="2"/>
              <a:buChar char="-"/>
              <a:defRPr sz="1600">
                <a:solidFill>
                  <a:schemeClr val="tx2"/>
                </a:solidFill>
              </a:defRPr>
            </a:lvl4pPr>
            <a:lvl5pPr marL="720090" indent="-179705">
              <a:spcBef>
                <a:spcPts val="0"/>
              </a:spcBef>
              <a:spcAft>
                <a:spcPts val="600"/>
              </a:spcAft>
              <a:buClr>
                <a:schemeClr val="tx2"/>
              </a:buClr>
              <a:buFont typeface="Symbol" panose="05050102010706020507" pitchFamily="18" charset="2"/>
              <a:buChar char="-"/>
              <a:defRPr sz="1600">
                <a:solidFill>
                  <a:schemeClr val="tx2"/>
                </a:solidFill>
              </a:defRPr>
            </a:lvl5pPr>
          </a:lstStyle>
          <a:p>
            <a:pPr lvl="0"/>
            <a:r>
              <a:rPr lang="de-DE" dirty="0"/>
              <a:t>Textmasterformat bearbeiten</a:t>
            </a:r>
            <a:endParaRPr lang="de-DE" dirty="0"/>
          </a:p>
          <a:p>
            <a:pPr lvl="1"/>
            <a:r>
              <a:rPr lang="de-DE" dirty="0"/>
              <a:t>Zweite Ebene</a:t>
            </a:r>
            <a:endParaRPr lang="de-DE" dirty="0"/>
          </a:p>
          <a:p>
            <a:pPr lvl="2"/>
            <a:r>
              <a:rPr lang="de-DE" dirty="0"/>
              <a:t>Dritte Eben</a:t>
            </a:r>
            <a:endParaRPr lang="de-DE"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DS - Content Opt. 7">
    <p:bg>
      <p:bgPr>
        <a:solidFill>
          <a:schemeClr val="bg1"/>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50225" y="0"/>
            <a:ext cx="4044949" cy="6857999"/>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3" name="Title"/>
          <p:cNvSpPr>
            <a:spLocks noGrp="1"/>
          </p:cNvSpPr>
          <p:nvPr>
            <p:ph type="title" hasCustomPrompt="1"/>
          </p:nvPr>
        </p:nvSpPr>
        <p:spPr bwMode="gray">
          <a:xfrm>
            <a:off x="488099" y="441325"/>
            <a:ext cx="7092000" cy="800219"/>
          </a:xfrm>
          <a:prstGeom prst="rect">
            <a:avLst/>
          </a:prstGeom>
        </p:spPr>
        <p:txBody>
          <a:bodyPr lIns="0" tIns="0" rIns="0" bIns="0">
            <a:spAutoFit/>
          </a:bodyPr>
          <a:lstStyle>
            <a:lvl1pPr>
              <a:defRPr sz="2600" baseline="0">
                <a:solidFill>
                  <a:schemeClr val="tx2"/>
                </a:solidFill>
                <a:latin typeface="+mj-lt"/>
              </a:defRPr>
            </a:lvl1pPr>
          </a:lstStyle>
          <a:p>
            <a:pPr lvl="0"/>
            <a:r>
              <a:rPr lang="en-US" dirty="0"/>
              <a:t>Title runs here and here and here 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6" name="Textplatzhalter 5"/>
          <p:cNvSpPr>
            <a:spLocks noGrp="1"/>
          </p:cNvSpPr>
          <p:nvPr>
            <p:ph type="body" sz="quarter" idx="13" hasCustomPrompt="1"/>
          </p:nvPr>
        </p:nvSpPr>
        <p:spPr>
          <a:xfrm>
            <a:off x="481013" y="1638300"/>
            <a:ext cx="7099086" cy="984885"/>
          </a:xfrm>
          <a:prstGeom prst="rect">
            <a:avLst/>
          </a:prstGeom>
        </p:spPr>
        <p:txBody>
          <a:bodyPr>
            <a:spAutoFit/>
          </a:bodyPr>
          <a:lstStyle>
            <a:lvl1pPr>
              <a:spcBef>
                <a:spcPts val="0"/>
              </a:spcBef>
              <a:spcAft>
                <a:spcPts val="600"/>
              </a:spcAft>
              <a:defRPr sz="1600">
                <a:solidFill>
                  <a:schemeClr val="tx2"/>
                </a:solidFill>
              </a:defRPr>
            </a:lvl1pPr>
            <a:lvl2pPr>
              <a:spcBef>
                <a:spcPts val="0"/>
              </a:spcBef>
              <a:spcAft>
                <a:spcPts val="600"/>
              </a:spcAft>
              <a:buClr>
                <a:schemeClr val="tx2"/>
              </a:buClr>
              <a:defRPr sz="1600">
                <a:solidFill>
                  <a:schemeClr val="tx2"/>
                </a:solidFill>
              </a:defRPr>
            </a:lvl2pPr>
            <a:lvl3pPr marL="358775" indent="-179705">
              <a:spcBef>
                <a:spcPts val="0"/>
              </a:spcBef>
              <a:spcAft>
                <a:spcPts val="600"/>
              </a:spcAft>
              <a:buClr>
                <a:schemeClr val="tx2"/>
              </a:buClr>
              <a:buFont typeface="Symbol" panose="05050102010706020507" pitchFamily="18" charset="2"/>
              <a:buChar char="-"/>
              <a:defRPr sz="1600">
                <a:solidFill>
                  <a:schemeClr val="tx2"/>
                </a:solidFill>
              </a:defRPr>
            </a:lvl3pPr>
            <a:lvl4pPr marL="539750" indent="-179705">
              <a:spcBef>
                <a:spcPts val="0"/>
              </a:spcBef>
              <a:spcAft>
                <a:spcPts val="600"/>
              </a:spcAft>
              <a:buClr>
                <a:schemeClr val="tx2"/>
              </a:buClr>
              <a:buFont typeface="Symbol" panose="05050102010706020507" pitchFamily="18" charset="2"/>
              <a:buChar char="-"/>
              <a:defRPr sz="1600">
                <a:solidFill>
                  <a:schemeClr val="tx2"/>
                </a:solidFill>
              </a:defRPr>
            </a:lvl4pPr>
            <a:lvl5pPr marL="720090" indent="-179705">
              <a:spcBef>
                <a:spcPts val="0"/>
              </a:spcBef>
              <a:spcAft>
                <a:spcPts val="600"/>
              </a:spcAft>
              <a:buClr>
                <a:schemeClr val="tx2"/>
              </a:buClr>
              <a:buFont typeface="Symbol" panose="05050102010706020507" pitchFamily="18" charset="2"/>
              <a:buChar char="-"/>
              <a:defRPr sz="1600">
                <a:solidFill>
                  <a:schemeClr val="tx2"/>
                </a:solidFill>
              </a:defRPr>
            </a:lvl5pPr>
          </a:lstStyle>
          <a:p>
            <a:pPr lvl="0"/>
            <a:r>
              <a:rPr lang="de-DE" dirty="0"/>
              <a:t>Textmasterformat bearbeiten</a:t>
            </a:r>
            <a:endParaRPr lang="de-DE" dirty="0"/>
          </a:p>
          <a:p>
            <a:pPr lvl="1"/>
            <a:r>
              <a:rPr lang="de-DE" dirty="0"/>
              <a:t>Zweite Ebene</a:t>
            </a:r>
            <a:endParaRPr lang="de-DE" dirty="0"/>
          </a:p>
          <a:p>
            <a:pPr lvl="2"/>
            <a:r>
              <a:rPr lang="de-DE" dirty="0"/>
              <a:t>Dritte Eben</a:t>
            </a:r>
            <a:endParaRPr lang="de-DE"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DS - Content Opt. 8">
    <p:bg>
      <p:bgPr>
        <a:solidFill>
          <a:schemeClr val="bg1"/>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10768515" y="441325"/>
            <a:ext cx="945648" cy="5975350"/>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3" name="Title"/>
          <p:cNvSpPr>
            <a:spLocks noGrp="1"/>
          </p:cNvSpPr>
          <p:nvPr>
            <p:ph type="title" hasCustomPrompt="1"/>
          </p:nvPr>
        </p:nvSpPr>
        <p:spPr bwMode="gray">
          <a:xfrm>
            <a:off x="5625583" y="441325"/>
            <a:ext cx="4757670"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6" name="Textplatzhalter 5"/>
          <p:cNvSpPr>
            <a:spLocks noGrp="1"/>
          </p:cNvSpPr>
          <p:nvPr>
            <p:ph type="body" sz="quarter" idx="13" hasCustomPrompt="1"/>
          </p:nvPr>
        </p:nvSpPr>
        <p:spPr>
          <a:xfrm>
            <a:off x="5618497" y="1638300"/>
            <a:ext cx="4762424" cy="984885"/>
          </a:xfrm>
          <a:prstGeom prst="rect">
            <a:avLst/>
          </a:prstGeom>
        </p:spPr>
        <p:txBody>
          <a:bodyPr wrap="square">
            <a:spAutoFit/>
          </a:bodyPr>
          <a:lstStyle>
            <a:lvl1pPr>
              <a:spcBef>
                <a:spcPts val="0"/>
              </a:spcBef>
              <a:spcAft>
                <a:spcPts val="600"/>
              </a:spcAft>
              <a:defRPr sz="1600">
                <a:solidFill>
                  <a:schemeClr val="tx2"/>
                </a:solidFill>
              </a:defRPr>
            </a:lvl1pPr>
            <a:lvl2pPr>
              <a:spcBef>
                <a:spcPts val="0"/>
              </a:spcBef>
              <a:spcAft>
                <a:spcPts val="600"/>
              </a:spcAft>
              <a:buClr>
                <a:schemeClr val="tx2"/>
              </a:buClr>
              <a:defRPr sz="1600">
                <a:solidFill>
                  <a:schemeClr val="tx2"/>
                </a:solidFill>
              </a:defRPr>
            </a:lvl2pPr>
            <a:lvl3pPr marL="358775" indent="-179705">
              <a:spcBef>
                <a:spcPts val="0"/>
              </a:spcBef>
              <a:spcAft>
                <a:spcPts val="600"/>
              </a:spcAft>
              <a:buClr>
                <a:schemeClr val="tx2"/>
              </a:buClr>
              <a:buFont typeface="Symbol" panose="05050102010706020507" pitchFamily="18" charset="2"/>
              <a:buChar char="-"/>
              <a:defRPr sz="1600">
                <a:solidFill>
                  <a:schemeClr val="tx2"/>
                </a:solidFill>
              </a:defRPr>
            </a:lvl3pPr>
            <a:lvl4pPr marL="539750" indent="-179705">
              <a:spcBef>
                <a:spcPts val="0"/>
              </a:spcBef>
              <a:spcAft>
                <a:spcPts val="600"/>
              </a:spcAft>
              <a:buClr>
                <a:schemeClr val="tx2"/>
              </a:buClr>
              <a:buFont typeface="Symbol" panose="05050102010706020507" pitchFamily="18" charset="2"/>
              <a:buChar char="-"/>
              <a:defRPr sz="1600">
                <a:solidFill>
                  <a:schemeClr val="tx2"/>
                </a:solidFill>
              </a:defRPr>
            </a:lvl4pPr>
            <a:lvl5pPr marL="720090" indent="-179705">
              <a:spcBef>
                <a:spcPts val="0"/>
              </a:spcBef>
              <a:spcAft>
                <a:spcPts val="600"/>
              </a:spcAft>
              <a:buClr>
                <a:schemeClr val="tx2"/>
              </a:buClr>
              <a:buFont typeface="Symbol" panose="05050102010706020507" pitchFamily="18" charset="2"/>
              <a:buChar char="-"/>
              <a:defRPr sz="1600">
                <a:solidFill>
                  <a:schemeClr val="tx2"/>
                </a:solidFill>
              </a:defRPr>
            </a:lvl5pPr>
          </a:lstStyle>
          <a:p>
            <a:pPr lvl="0"/>
            <a:r>
              <a:rPr lang="de-DE" dirty="0"/>
              <a:t>Textmasterformat bearbeiten</a:t>
            </a:r>
            <a:endParaRPr lang="de-DE" dirty="0"/>
          </a:p>
          <a:p>
            <a:pPr lvl="1"/>
            <a:r>
              <a:rPr lang="de-DE" dirty="0"/>
              <a:t>Zweite Ebene</a:t>
            </a:r>
            <a:endParaRPr lang="de-DE" dirty="0"/>
          </a:p>
          <a:p>
            <a:pPr lvl="2"/>
            <a:r>
              <a:rPr lang="de-DE" dirty="0"/>
              <a:t>Dritte Eben</a:t>
            </a:r>
            <a:endParaRPr lang="de-DE" dirty="0"/>
          </a:p>
        </p:txBody>
      </p:sp>
      <p:sp>
        <p:nvSpPr>
          <p:cNvPr id="7" name="Picture Placeholder 1/3 right"/>
          <p:cNvSpPr>
            <a:spLocks noGrp="1"/>
          </p:cNvSpPr>
          <p:nvPr>
            <p:ph type="pic" sz="quarter" idx="14" hasCustomPrompt="1"/>
          </p:nvPr>
        </p:nvSpPr>
        <p:spPr bwMode="gray">
          <a:xfrm>
            <a:off x="487899" y="441325"/>
            <a:ext cx="4743003" cy="5975350"/>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SDS - Disclaimer - Blue">
    <p:bg bwMode="black">
      <p:bgPr>
        <a:solidFill>
          <a:schemeClr val="tx1"/>
        </a:solidFill>
        <a:effectLst/>
      </p:bgPr>
    </p:bg>
    <p:spTree>
      <p:nvGrpSpPr>
        <p:cNvPr id="1" name=""/>
        <p:cNvGrpSpPr/>
        <p:nvPr/>
      </p:nvGrpSpPr>
      <p:grpSpPr>
        <a:xfrm>
          <a:off x="0" y="0"/>
          <a:ext cx="0" cy="0"/>
          <a:chOff x="0" y="0"/>
          <a:chExt cx="0" cy="0"/>
        </a:xfrm>
      </p:grpSpPr>
      <p:sp>
        <p:nvSpPr>
          <p:cNvPr id="11" name="Copyright information English"/>
          <p:cNvSpPr txBox="1"/>
          <p:nvPr userDrawn="1"/>
        </p:nvSpPr>
        <p:spPr bwMode="gray">
          <a:xfrm>
            <a:off x="480347" y="4353813"/>
            <a:ext cx="11233815" cy="2108269"/>
          </a:xfrm>
          <a:prstGeom prst="rect">
            <a:avLst/>
          </a:prstGeom>
          <a:noFill/>
        </p:spPr>
        <p:txBody>
          <a:bodyPr wrap="square" lIns="0" tIns="0" rIns="0" bIns="0" rtlCol="0" anchor="t" anchorCtr="0">
            <a:spAutoFit/>
          </a:bodyPr>
          <a:lstStyle/>
          <a:p>
            <a:pPr marL="0" marR="0" lvl="0" indent="0" algn="just" defTabSz="1089025" rtl="0" eaLnBrk="1" fontAlgn="auto" latinLnBrk="0" hangingPunct="1">
              <a:lnSpc>
                <a:spcPct val="100000"/>
              </a:lnSpc>
              <a:spcBef>
                <a:spcPts val="1200"/>
              </a:spcBef>
              <a:spcAft>
                <a:spcPts val="0"/>
              </a:spcAft>
              <a:buClrTx/>
              <a:buSzTx/>
              <a:buFontTx/>
              <a:buNone/>
              <a:defRPr/>
            </a:pPr>
            <a:r>
              <a:rPr lang="en-US" sz="800" b="0" noProof="0" dirty="0">
                <a:solidFill>
                  <a:schemeClr val="bg1"/>
                </a:solidFill>
                <a:latin typeface="+mn-lt"/>
              </a:rPr>
              <a:t>© 2019 SOLVIA</a:t>
            </a:r>
            <a:r>
              <a:rPr lang="en-US" sz="800" b="0" baseline="0" noProof="0" dirty="0">
                <a:solidFill>
                  <a:schemeClr val="bg1"/>
                </a:solidFill>
                <a:latin typeface="+mn-lt"/>
              </a:rPr>
              <a:t> DIGITAL SOLUTIONS </a:t>
            </a:r>
            <a:r>
              <a:rPr lang="en-US" sz="800" b="0" noProof="0" dirty="0">
                <a:solidFill>
                  <a:schemeClr val="bg1"/>
                </a:solidFill>
                <a:latin typeface="+mn-lt"/>
              </a:rPr>
              <a:t>or an SOLVIA affiliate company. All rights reserved.</a:t>
            </a:r>
            <a:endParaRPr lang="de-DE" sz="800" kern="0" dirty="0">
              <a:solidFill>
                <a:schemeClr val="bg1"/>
              </a:solidFill>
              <a:latin typeface="+mn-lt"/>
              <a:ea typeface="Arial Unicode MS" panose="020B0604020202020204" pitchFamily="34" charset="-128"/>
              <a:cs typeface="Arial Unicode MS" panose="020B0604020202020204" pitchFamily="34" charset="-128"/>
            </a:endParaRPr>
          </a:p>
          <a:p>
            <a:pPr algn="just">
              <a:spcBef>
                <a:spcPts val="600"/>
              </a:spcBef>
            </a:pPr>
            <a:r>
              <a:rPr lang="en-US" sz="800" kern="1200" dirty="0">
                <a:solidFill>
                  <a:schemeClr val="bg1"/>
                </a:solidFill>
                <a:latin typeface="+mn-lt"/>
                <a:ea typeface="Arial Unicode MS" panose="020B0604020202020204" pitchFamily="34" charset="-128"/>
                <a:cs typeface="+mn-cs"/>
              </a:rPr>
              <a:t>No part of this publication may be reproduced or transmitted in any form or for any purpose without the express permission of SOLVIA DIGITAL</a:t>
            </a:r>
            <a:r>
              <a:rPr lang="en-US" sz="800" kern="1200" baseline="0" dirty="0">
                <a:solidFill>
                  <a:schemeClr val="bg1"/>
                </a:solidFill>
                <a:latin typeface="+mn-lt"/>
                <a:ea typeface="Arial Unicode MS" panose="020B0604020202020204" pitchFamily="34" charset="-128"/>
                <a:cs typeface="+mn-cs"/>
              </a:rPr>
              <a:t> SOLUTIONS </a:t>
            </a:r>
            <a:r>
              <a:rPr lang="en-US" sz="800" kern="1200" dirty="0">
                <a:solidFill>
                  <a:schemeClr val="bg1"/>
                </a:solidFill>
                <a:latin typeface="+mn-lt"/>
                <a:ea typeface="Arial Unicode MS" panose="020B0604020202020204" pitchFamily="34" charset="-128"/>
                <a:cs typeface="+mn-cs"/>
              </a:rPr>
              <a:t>or an  SOLVIA affiliate company.</a:t>
            </a:r>
            <a:endParaRPr lang="en-US" sz="800" kern="1200" dirty="0">
              <a:solidFill>
                <a:schemeClr val="bg1"/>
              </a:solidFill>
              <a:latin typeface="+mn-lt"/>
              <a:ea typeface="Arial Unicode MS" panose="020B0604020202020204" pitchFamily="34" charset="-128"/>
              <a:cs typeface="+mn-cs"/>
            </a:endParaRPr>
          </a:p>
          <a:p>
            <a:pPr algn="just">
              <a:spcBef>
                <a:spcPts val="600"/>
              </a:spcBef>
            </a:pPr>
            <a:r>
              <a:rPr lang="en-US" sz="800" kern="1200" dirty="0">
                <a:solidFill>
                  <a:schemeClr val="bg1"/>
                </a:solidFill>
                <a:latin typeface="+mn-lt"/>
                <a:ea typeface="Arial Unicode MS" panose="020B0604020202020204" pitchFamily="34" charset="-128"/>
                <a:cs typeface="+mn-cs"/>
              </a:rPr>
              <a:t>The information contained herein may be changed without prior notice. Some software products marketed by SOLVIA and its distributors contain proprietary software components of other software vendors. National product specifications may vary.</a:t>
            </a:r>
            <a:endParaRPr lang="en-US" sz="800" kern="1200" dirty="0">
              <a:solidFill>
                <a:schemeClr val="bg1"/>
              </a:solidFill>
              <a:latin typeface="+mn-lt"/>
              <a:ea typeface="Arial Unicode MS" panose="020B0604020202020204" pitchFamily="34" charset="-128"/>
              <a:cs typeface="+mn-cs"/>
            </a:endParaRPr>
          </a:p>
          <a:p>
            <a:pPr algn="just">
              <a:spcBef>
                <a:spcPts val="600"/>
              </a:spcBef>
            </a:pPr>
            <a:r>
              <a:rPr lang="en-US" sz="800" kern="1200" dirty="0">
                <a:solidFill>
                  <a:schemeClr val="bg1"/>
                </a:solidFill>
                <a:latin typeface="+mn-lt"/>
                <a:ea typeface="Arial Unicode MS" panose="020B0604020202020204" pitchFamily="34" charset="-128"/>
                <a:cs typeface="+mn-cs"/>
              </a:rPr>
              <a:t>These materials are provided by SOLVIA DIGITAL SOLUTIONS or an SOLVIA affiliate company for informational purposes only, without representation or warranty of any kind, and  SOLVIA or its affiliated companies shall not be liable for errors or omissions with respect to the materials. The only warranties for SOLVIA or SOLVIA affiliate company products and services are those that are set forth in the express warranty statements accompanying such products and services, if any. Nothing herein should be construed as constituting an additional warranty. </a:t>
            </a:r>
            <a:endParaRPr lang="en-US" sz="800" kern="1200" dirty="0">
              <a:solidFill>
                <a:schemeClr val="bg1"/>
              </a:solidFill>
              <a:latin typeface="+mn-lt"/>
              <a:ea typeface="Arial Unicode MS" panose="020B0604020202020204" pitchFamily="34" charset="-128"/>
              <a:cs typeface="+mn-cs"/>
            </a:endParaRPr>
          </a:p>
          <a:p>
            <a:pPr algn="just">
              <a:spcBef>
                <a:spcPts val="600"/>
              </a:spcBef>
            </a:pPr>
            <a:r>
              <a:rPr lang="en-US" sz="800" kern="1200" dirty="0">
                <a:solidFill>
                  <a:schemeClr val="bg1"/>
                </a:solidFill>
                <a:latin typeface="+mn-lt"/>
                <a:ea typeface="Arial Unicode MS" panose="020B0604020202020204" pitchFamily="34" charset="-128"/>
                <a:cs typeface="+mn-cs"/>
              </a:rPr>
              <a:t>In particular, SOLVIA DIGITAL SOLUTIONS or its affiliated companies have no obligation to pursue any course of business outlined in this document or any related presentation, or to develop or release any functionality mentioned therein. This document, or any related presentation, and SOLVIA</a:t>
            </a:r>
            <a:r>
              <a:rPr lang="en-US" sz="800" kern="1200" baseline="0" dirty="0">
                <a:solidFill>
                  <a:schemeClr val="bg1"/>
                </a:solidFill>
                <a:latin typeface="+mn-lt"/>
                <a:ea typeface="Arial Unicode MS" panose="020B0604020202020204" pitchFamily="34" charset="-128"/>
                <a:cs typeface="+mn-cs"/>
              </a:rPr>
              <a:t> DIGITAL SOLUTIONS</a:t>
            </a:r>
            <a:r>
              <a:rPr lang="en-US" sz="800" kern="1200" dirty="0">
                <a:solidFill>
                  <a:schemeClr val="bg1"/>
                </a:solidFill>
                <a:latin typeface="+mn-lt"/>
                <a:ea typeface="Arial Unicode MS" panose="020B0604020202020204" pitchFamily="34" charset="-128"/>
                <a:cs typeface="+mn-cs"/>
              </a:rPr>
              <a:t>’s or its affiliated companies’ strategy and possible future developments, products, and/or platforms, directions, and functionality are all subject to change and may be changed by SOLVIA</a:t>
            </a:r>
            <a:r>
              <a:rPr lang="en-US" sz="800" kern="1200" baseline="0" dirty="0">
                <a:solidFill>
                  <a:schemeClr val="bg1"/>
                </a:solidFill>
                <a:latin typeface="+mn-lt"/>
                <a:ea typeface="Arial Unicode MS" panose="020B0604020202020204" pitchFamily="34" charset="-128"/>
                <a:cs typeface="+mn-cs"/>
              </a:rPr>
              <a:t> DIGITAL SOLUTIONS</a:t>
            </a:r>
            <a:r>
              <a:rPr lang="en-US" sz="800" kern="1200" dirty="0">
                <a:solidFill>
                  <a:schemeClr val="bg1"/>
                </a:solidFill>
                <a:latin typeface="+mn-lt"/>
                <a:ea typeface="Arial Unicode MS" panose="020B0604020202020204" pitchFamily="34" charset="-128"/>
                <a:cs typeface="+mn-cs"/>
              </a:rPr>
              <a:t>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bg1"/>
                </a:solidFill>
                <a:latin typeface="+mn-lt"/>
                <a:ea typeface="Arial Unicode MS" panose="020B0604020202020204" pitchFamily="34" charset="-128"/>
                <a:cs typeface="+mn-cs"/>
              </a:rPr>
              <a:t> </a:t>
            </a:r>
            <a:r>
              <a:rPr lang="en-US" sz="800" kern="1200" dirty="0">
                <a:solidFill>
                  <a:schemeClr val="bg1"/>
                </a:solidFill>
                <a:latin typeface="+mn-lt"/>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endParaRPr lang="en-US" sz="800" kern="1200" dirty="0">
              <a:solidFill>
                <a:schemeClr val="bg1"/>
              </a:solidFill>
              <a:latin typeface="+mn-lt"/>
              <a:ea typeface="Arial Unicode MS" panose="020B0604020202020204" pitchFamily="34" charset="-128"/>
              <a:cs typeface="+mn-cs"/>
            </a:endParaRPr>
          </a:p>
          <a:p>
            <a:pPr algn="just">
              <a:spcBef>
                <a:spcPts val="600"/>
              </a:spcBef>
            </a:pPr>
            <a:r>
              <a:rPr lang="en-US" sz="800" kern="1200" dirty="0">
                <a:solidFill>
                  <a:schemeClr val="bg1"/>
                </a:solidFill>
                <a:latin typeface="+mn-lt"/>
                <a:ea typeface="Arial Unicode MS" panose="020B0604020202020204" pitchFamily="34" charset="-128"/>
                <a:cs typeface="+mn-cs"/>
              </a:rPr>
              <a:t>SOLVIA and other SOLVIA products and services mentioned herein as well as their respective logos are trademarks or registered trademarks of SOLVIA DIGITAL SOLUTIONS (or an SOLVIA affiliate company) in Turkey and other countries. All other product and service names mentioned are the trademarks of their respective companies. </a:t>
            </a:r>
            <a:endParaRPr lang="en-US" sz="800" kern="1200" dirty="0">
              <a:solidFill>
                <a:schemeClr val="bg1"/>
              </a:solidFill>
              <a:latin typeface="+mn-lt"/>
              <a:ea typeface="Arial Unicode MS" panose="020B0604020202020204" pitchFamily="34" charset="-128"/>
              <a:cs typeface="+mn-cs"/>
            </a:endParaRPr>
          </a:p>
        </p:txBody>
      </p:sp>
      <p:sp>
        <p:nvSpPr>
          <p:cNvPr id="12" name="www.sap.com - contact SAP link">
            <a:hlinkClick r:id="rId2" tooltip="www.sap.com/contactsap"/>
          </p:cNvPr>
          <p:cNvSpPr txBox="1"/>
          <p:nvPr userDrawn="1"/>
        </p:nvSpPr>
        <p:spPr bwMode="gray">
          <a:xfrm>
            <a:off x="8186090" y="528984"/>
            <a:ext cx="3528073" cy="276999"/>
          </a:xfrm>
          <a:prstGeom prst="rect">
            <a:avLst/>
          </a:prstGeom>
          <a:noFill/>
        </p:spPr>
        <p:txBody>
          <a:bodyPr wrap="square" lIns="0" tIns="0" rIns="0" bIns="0" rtlCol="0" anchor="b">
            <a:spAutoFit/>
          </a:bodyPr>
          <a:lstStyle/>
          <a:p>
            <a:pPr marL="0" marR="0" lvl="0" indent="0" algn="r" defTabSz="1089025" rtl="0" eaLnBrk="1" fontAlgn="auto" latinLnBrk="0" hangingPunct="1">
              <a:lnSpc>
                <a:spcPct val="100000"/>
              </a:lnSpc>
              <a:spcBef>
                <a:spcPts val="1200"/>
              </a:spcBef>
              <a:spcAft>
                <a:spcPts val="0"/>
              </a:spcAft>
              <a:buClrTx/>
              <a:buSzTx/>
              <a:buFontTx/>
              <a:buNone/>
              <a:defRPr/>
            </a:pPr>
            <a:r>
              <a:rPr lang="en-US" sz="1800" b="1" kern="1200" dirty="0">
                <a:solidFill>
                  <a:schemeClr val="accent2"/>
                </a:solidFill>
                <a:latin typeface="+mn-lt"/>
                <a:ea typeface="Arial Unicode MS" panose="020B0604020202020204" pitchFamily="34" charset="-128"/>
                <a:cs typeface="+mn-cs"/>
              </a:rPr>
              <a:t>www.solviads.com</a:t>
            </a:r>
            <a:endParaRPr lang="en-US" sz="1800" b="1" kern="1200" dirty="0">
              <a:solidFill>
                <a:schemeClr val="accent2"/>
              </a:solidFill>
              <a:latin typeface="+mn-lt"/>
              <a:ea typeface="Arial Unicode MS" panose="020B0604020202020204" pitchFamily="34" charset="-128"/>
              <a:cs typeface="+mn-cs"/>
            </a:endParaRPr>
          </a:p>
        </p:txBody>
      </p:sp>
      <p:grpSp>
        <p:nvGrpSpPr>
          <p:cNvPr id="13" name="Group 4"/>
          <p:cNvGrpSpPr>
            <a:grpSpLocks noChangeAspect="1"/>
          </p:cNvGrpSpPr>
          <p:nvPr userDrawn="1"/>
        </p:nvGrpSpPr>
        <p:grpSpPr bwMode="gray">
          <a:xfrm>
            <a:off x="480348" y="378265"/>
            <a:ext cx="1995100" cy="459522"/>
            <a:chOff x="1412" y="1602"/>
            <a:chExt cx="4854" cy="1118"/>
          </a:xfrm>
        </p:grpSpPr>
        <p:sp>
          <p:nvSpPr>
            <p:cNvPr id="14"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5"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6"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7"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3"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4" name="Rectangle 10"/>
            <p:cNvSpPr>
              <a:spLocks noChangeArrowheads="1"/>
            </p:cNvSpPr>
            <p:nvPr userDrawn="1"/>
          </p:nvSpPr>
          <p:spPr bwMode="gray">
            <a:xfrm>
              <a:off x="5097" y="1783"/>
              <a:ext cx="19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25"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26"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SDS - Disclaimer - White">
    <p:bg>
      <p:bgPr>
        <a:solidFill>
          <a:schemeClr val="bg2"/>
        </a:solidFill>
        <a:effectLst/>
      </p:bgPr>
    </p:bg>
    <p:spTree>
      <p:nvGrpSpPr>
        <p:cNvPr id="1" name=""/>
        <p:cNvGrpSpPr/>
        <p:nvPr/>
      </p:nvGrpSpPr>
      <p:grpSpPr>
        <a:xfrm>
          <a:off x="0" y="0"/>
          <a:ext cx="0" cy="0"/>
          <a:chOff x="0" y="0"/>
          <a:chExt cx="0" cy="0"/>
        </a:xfrm>
      </p:grpSpPr>
      <p:sp>
        <p:nvSpPr>
          <p:cNvPr id="11" name="Copyright information English"/>
          <p:cNvSpPr txBox="1"/>
          <p:nvPr userDrawn="1"/>
        </p:nvSpPr>
        <p:spPr bwMode="gray">
          <a:xfrm>
            <a:off x="480347" y="4353813"/>
            <a:ext cx="11233815" cy="2108269"/>
          </a:xfrm>
          <a:prstGeom prst="rect">
            <a:avLst/>
          </a:prstGeom>
          <a:noFill/>
        </p:spPr>
        <p:txBody>
          <a:bodyPr wrap="square" lIns="0" tIns="0" rIns="0" bIns="0" rtlCol="0" anchor="t" anchorCtr="0">
            <a:spAutoFit/>
          </a:bodyPr>
          <a:lstStyle/>
          <a:p>
            <a:pPr marL="0" marR="0" lvl="0" indent="0" algn="just" defTabSz="1089025" rtl="0" eaLnBrk="1" fontAlgn="auto" latinLnBrk="0" hangingPunct="1">
              <a:lnSpc>
                <a:spcPct val="100000"/>
              </a:lnSpc>
              <a:spcBef>
                <a:spcPts val="1200"/>
              </a:spcBef>
              <a:spcAft>
                <a:spcPts val="0"/>
              </a:spcAft>
              <a:buClrTx/>
              <a:buSzTx/>
              <a:buFontTx/>
              <a:buNone/>
              <a:defRPr/>
            </a:pPr>
            <a:r>
              <a:rPr lang="en-US" sz="800" b="0" noProof="0" dirty="0">
                <a:solidFill>
                  <a:schemeClr val="tx2"/>
                </a:solidFill>
                <a:latin typeface="+mn-lt"/>
              </a:rPr>
              <a:t>© 2019 SOLVIA</a:t>
            </a:r>
            <a:r>
              <a:rPr lang="en-US" sz="800" b="0" baseline="0" noProof="0" dirty="0">
                <a:solidFill>
                  <a:schemeClr val="tx2"/>
                </a:solidFill>
                <a:latin typeface="+mn-lt"/>
              </a:rPr>
              <a:t> DIGITAL SOLUTIONS </a:t>
            </a:r>
            <a:r>
              <a:rPr lang="en-US" sz="800" b="0" noProof="0" dirty="0">
                <a:solidFill>
                  <a:schemeClr val="tx2"/>
                </a:solidFill>
                <a:latin typeface="+mn-lt"/>
              </a:rPr>
              <a:t>or an SOLVIA affiliate company. All rights reserved.</a:t>
            </a:r>
            <a:endParaRPr lang="de-DE" sz="800" kern="0" dirty="0">
              <a:solidFill>
                <a:schemeClr val="tx2"/>
              </a:solidFill>
              <a:latin typeface="+mn-lt"/>
              <a:ea typeface="Arial Unicode MS" panose="020B0604020202020204" pitchFamily="34" charset="-128"/>
              <a:cs typeface="Arial Unicode MS" panose="020B0604020202020204" pitchFamily="34" charset="-128"/>
            </a:endParaRPr>
          </a:p>
          <a:p>
            <a:pPr algn="just">
              <a:spcBef>
                <a:spcPts val="600"/>
              </a:spcBef>
            </a:pPr>
            <a:r>
              <a:rPr lang="en-US" sz="800" kern="1200" dirty="0">
                <a:solidFill>
                  <a:schemeClr val="tx2"/>
                </a:solidFill>
                <a:latin typeface="+mn-lt"/>
                <a:ea typeface="Arial Unicode MS" panose="020B0604020202020204" pitchFamily="34" charset="-128"/>
                <a:cs typeface="+mn-cs"/>
              </a:rPr>
              <a:t>No part of this publication may be reproduced or transmitted in any form or for any purpose without the express permission of SOLVIA DIGITAL</a:t>
            </a:r>
            <a:r>
              <a:rPr lang="en-US" sz="800" kern="1200" baseline="0" dirty="0">
                <a:solidFill>
                  <a:schemeClr val="tx2"/>
                </a:solidFill>
                <a:latin typeface="+mn-lt"/>
                <a:ea typeface="Arial Unicode MS" panose="020B0604020202020204" pitchFamily="34" charset="-128"/>
                <a:cs typeface="+mn-cs"/>
              </a:rPr>
              <a:t> SOLUTIONS </a:t>
            </a:r>
            <a:r>
              <a:rPr lang="en-US" sz="800" kern="1200" dirty="0">
                <a:solidFill>
                  <a:schemeClr val="tx2"/>
                </a:solidFill>
                <a:latin typeface="+mn-lt"/>
                <a:ea typeface="Arial Unicode MS" panose="020B0604020202020204" pitchFamily="34" charset="-128"/>
                <a:cs typeface="+mn-cs"/>
              </a:rPr>
              <a:t>or an  SOLVIA affiliate company.</a:t>
            </a:r>
            <a:endParaRPr lang="en-US" sz="800" kern="1200" dirty="0">
              <a:solidFill>
                <a:schemeClr val="tx2"/>
              </a:solidFill>
              <a:latin typeface="+mn-lt"/>
              <a:ea typeface="Arial Unicode MS" panose="020B0604020202020204" pitchFamily="34" charset="-128"/>
              <a:cs typeface="+mn-cs"/>
            </a:endParaRPr>
          </a:p>
          <a:p>
            <a:pPr algn="just">
              <a:spcBef>
                <a:spcPts val="600"/>
              </a:spcBef>
            </a:pPr>
            <a:r>
              <a:rPr lang="en-US" sz="800" kern="1200" dirty="0">
                <a:solidFill>
                  <a:schemeClr val="tx2"/>
                </a:solidFill>
                <a:latin typeface="+mn-lt"/>
                <a:ea typeface="Arial Unicode MS" panose="020B0604020202020204" pitchFamily="34" charset="-128"/>
                <a:cs typeface="+mn-cs"/>
              </a:rPr>
              <a:t>The information contained herein may be changed without prior notice. Some software products marketed by SOLVIA and its distributors contain proprietary software components of other software vendors. National product specifications may vary.</a:t>
            </a:r>
            <a:endParaRPr lang="en-US" sz="800" kern="1200" dirty="0">
              <a:solidFill>
                <a:schemeClr val="tx2"/>
              </a:solidFill>
              <a:latin typeface="+mn-lt"/>
              <a:ea typeface="Arial Unicode MS" panose="020B0604020202020204" pitchFamily="34" charset="-128"/>
              <a:cs typeface="+mn-cs"/>
            </a:endParaRPr>
          </a:p>
          <a:p>
            <a:pPr algn="just">
              <a:spcBef>
                <a:spcPts val="600"/>
              </a:spcBef>
            </a:pPr>
            <a:r>
              <a:rPr lang="en-US" sz="800" kern="1200" dirty="0">
                <a:solidFill>
                  <a:schemeClr val="tx2"/>
                </a:solidFill>
                <a:latin typeface="+mn-lt"/>
                <a:ea typeface="Arial Unicode MS" panose="020B0604020202020204" pitchFamily="34" charset="-128"/>
                <a:cs typeface="+mn-cs"/>
              </a:rPr>
              <a:t>These materials are provided by SOLVIA DIGITAL SOLUTIONS or an SOLVIA affiliate company for informational purposes only, without representation or warranty of any kind, and  SOLVIA or its affiliated companies shall not be liable for errors or omissions with respect to the materials. The only warranties for SOLVIA or SOLVIA affiliate company products and services are those that are set forth in the express warranty statements accompanying such products and services, if any. Nothing herein should be construed as constituting an additional warranty. </a:t>
            </a:r>
            <a:endParaRPr lang="en-US" sz="800" kern="1200" dirty="0">
              <a:solidFill>
                <a:schemeClr val="tx2"/>
              </a:solidFill>
              <a:latin typeface="+mn-lt"/>
              <a:ea typeface="Arial Unicode MS" panose="020B0604020202020204" pitchFamily="34" charset="-128"/>
              <a:cs typeface="+mn-cs"/>
            </a:endParaRPr>
          </a:p>
          <a:p>
            <a:pPr algn="just">
              <a:spcBef>
                <a:spcPts val="600"/>
              </a:spcBef>
            </a:pPr>
            <a:r>
              <a:rPr lang="en-US" sz="800" kern="1200" dirty="0">
                <a:solidFill>
                  <a:schemeClr val="tx2"/>
                </a:solidFill>
                <a:latin typeface="+mn-lt"/>
                <a:ea typeface="Arial Unicode MS" panose="020B0604020202020204" pitchFamily="34" charset="-128"/>
                <a:cs typeface="+mn-cs"/>
              </a:rPr>
              <a:t>In particular, SOLVIA DIGITAL SOLUTIONS or its affiliated companies have no obligation to pursue any course of business outlined in this document or any related presentation, or to develop or release any functionality mentioned therein. This document, or any related presentation, and SOLVIA</a:t>
            </a:r>
            <a:r>
              <a:rPr lang="en-US" sz="800" kern="1200" baseline="0" dirty="0">
                <a:solidFill>
                  <a:schemeClr val="tx2"/>
                </a:solidFill>
                <a:latin typeface="+mn-lt"/>
                <a:ea typeface="Arial Unicode MS" panose="020B0604020202020204" pitchFamily="34" charset="-128"/>
                <a:cs typeface="+mn-cs"/>
              </a:rPr>
              <a:t> DIGITAL SOLUTIONS</a:t>
            </a:r>
            <a:r>
              <a:rPr lang="en-US" sz="800" kern="1200" dirty="0">
                <a:solidFill>
                  <a:schemeClr val="tx2"/>
                </a:solidFill>
                <a:latin typeface="+mn-lt"/>
                <a:ea typeface="Arial Unicode MS" panose="020B0604020202020204" pitchFamily="34" charset="-128"/>
                <a:cs typeface="+mn-cs"/>
              </a:rPr>
              <a:t>’s or its affiliated companies’ strategy and possible future developments, products, and/or platforms, directions, and functionality are all subject to change and may be changed by SOLVIA</a:t>
            </a:r>
            <a:r>
              <a:rPr lang="en-US" sz="800" kern="1200" baseline="0" dirty="0">
                <a:solidFill>
                  <a:schemeClr val="tx2"/>
                </a:solidFill>
                <a:latin typeface="+mn-lt"/>
                <a:ea typeface="Arial Unicode MS" panose="020B0604020202020204" pitchFamily="34" charset="-128"/>
                <a:cs typeface="+mn-cs"/>
              </a:rPr>
              <a:t> DIGITAL SOLUTIONS</a:t>
            </a:r>
            <a:r>
              <a:rPr lang="en-US" sz="800" kern="1200" dirty="0">
                <a:solidFill>
                  <a:schemeClr val="tx2"/>
                </a:solidFill>
                <a:latin typeface="+mn-lt"/>
                <a:ea typeface="Arial Unicode MS" panose="020B0604020202020204" pitchFamily="34" charset="-128"/>
                <a:cs typeface="+mn-cs"/>
              </a:rPr>
              <a:t>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2"/>
                </a:solidFill>
                <a:latin typeface="+mn-lt"/>
                <a:ea typeface="Arial Unicode MS" panose="020B0604020202020204" pitchFamily="34" charset="-128"/>
                <a:cs typeface="+mn-cs"/>
              </a:rPr>
              <a:t> </a:t>
            </a:r>
            <a:r>
              <a:rPr lang="en-US" sz="800" kern="1200" dirty="0">
                <a:solidFill>
                  <a:schemeClr val="tx2"/>
                </a:solidFill>
                <a:latin typeface="+mn-lt"/>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endParaRPr lang="en-US" sz="800" kern="1200" dirty="0">
              <a:solidFill>
                <a:schemeClr val="tx2"/>
              </a:solidFill>
              <a:latin typeface="+mn-lt"/>
              <a:ea typeface="Arial Unicode MS" panose="020B0604020202020204" pitchFamily="34" charset="-128"/>
              <a:cs typeface="+mn-cs"/>
            </a:endParaRPr>
          </a:p>
          <a:p>
            <a:pPr algn="just">
              <a:spcBef>
                <a:spcPts val="600"/>
              </a:spcBef>
            </a:pPr>
            <a:r>
              <a:rPr lang="en-US" sz="800" kern="1200" dirty="0">
                <a:solidFill>
                  <a:schemeClr val="tx2"/>
                </a:solidFill>
                <a:latin typeface="+mn-lt"/>
                <a:ea typeface="Arial Unicode MS" panose="020B0604020202020204" pitchFamily="34" charset="-128"/>
                <a:cs typeface="+mn-cs"/>
              </a:rPr>
              <a:t>SOLVIA and other SOLVIA products and services mentioned herein as well as their respective logos are trademarks or registered trademarks of SOLVIA DIGITAL SOLUTIONS (or an SOLVIA affiliate company) in Turkey and other countries. All other product and service names mentioned are the trademarks of their respective companies. </a:t>
            </a:r>
            <a:endParaRPr lang="en-US" sz="800" kern="1200" dirty="0">
              <a:solidFill>
                <a:schemeClr val="tx2"/>
              </a:solidFill>
              <a:latin typeface="+mn-lt"/>
              <a:ea typeface="Arial Unicode MS" panose="020B0604020202020204" pitchFamily="34" charset="-128"/>
              <a:cs typeface="+mn-cs"/>
            </a:endParaRPr>
          </a:p>
        </p:txBody>
      </p:sp>
      <p:sp>
        <p:nvSpPr>
          <p:cNvPr id="12" name="www.sap.com - contact SAP link">
            <a:hlinkClick r:id="rId2" tooltip="www.sap.com/contactsap"/>
          </p:cNvPr>
          <p:cNvSpPr txBox="1"/>
          <p:nvPr userDrawn="1"/>
        </p:nvSpPr>
        <p:spPr bwMode="gray">
          <a:xfrm>
            <a:off x="8186090" y="528984"/>
            <a:ext cx="3528073" cy="276999"/>
          </a:xfrm>
          <a:prstGeom prst="rect">
            <a:avLst/>
          </a:prstGeom>
          <a:noFill/>
        </p:spPr>
        <p:txBody>
          <a:bodyPr wrap="square" lIns="0" tIns="0" rIns="0" bIns="0" rtlCol="0" anchor="b">
            <a:spAutoFit/>
          </a:bodyPr>
          <a:lstStyle/>
          <a:p>
            <a:pPr marL="0" marR="0" lvl="0" indent="0" algn="r" defTabSz="1089025" rtl="0" eaLnBrk="1" fontAlgn="auto" latinLnBrk="0" hangingPunct="1">
              <a:lnSpc>
                <a:spcPct val="100000"/>
              </a:lnSpc>
              <a:spcBef>
                <a:spcPts val="1200"/>
              </a:spcBef>
              <a:spcAft>
                <a:spcPts val="0"/>
              </a:spcAft>
              <a:buClrTx/>
              <a:buSzTx/>
              <a:buFontTx/>
              <a:buNone/>
              <a:defRPr/>
            </a:pPr>
            <a:r>
              <a:rPr lang="en-US" sz="1800" b="1" kern="1200" dirty="0">
                <a:solidFill>
                  <a:schemeClr val="accent2"/>
                </a:solidFill>
                <a:latin typeface="+mn-lt"/>
                <a:ea typeface="Arial Unicode MS" panose="020B0604020202020204" pitchFamily="34" charset="-128"/>
                <a:cs typeface="+mn-cs"/>
              </a:rPr>
              <a:t>www.solviads.com</a:t>
            </a:r>
            <a:endParaRPr lang="en-US" sz="1800" b="1" kern="1200" dirty="0">
              <a:solidFill>
                <a:schemeClr val="accent2"/>
              </a:solidFill>
              <a:latin typeface="+mn-lt"/>
              <a:ea typeface="Arial Unicode MS" panose="020B0604020202020204" pitchFamily="34" charset="-128"/>
              <a:cs typeface="+mn-cs"/>
            </a:endParaRPr>
          </a:p>
        </p:txBody>
      </p:sp>
      <p:grpSp>
        <p:nvGrpSpPr>
          <p:cNvPr id="13" name="Group 4"/>
          <p:cNvGrpSpPr>
            <a:grpSpLocks noChangeAspect="1"/>
          </p:cNvGrpSpPr>
          <p:nvPr userDrawn="1"/>
        </p:nvGrpSpPr>
        <p:grpSpPr bwMode="gray">
          <a:xfrm>
            <a:off x="480348" y="378265"/>
            <a:ext cx="1995100" cy="459522"/>
            <a:chOff x="1412" y="1602"/>
            <a:chExt cx="4854" cy="1118"/>
          </a:xfrm>
          <a:solidFill>
            <a:schemeClr val="tx2"/>
          </a:solidFill>
        </p:grpSpPr>
        <p:sp>
          <p:nvSpPr>
            <p:cNvPr id="14"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5"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6"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17"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3"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4" name="Rectangle 10"/>
            <p:cNvSpPr>
              <a:spLocks noChangeArrowheads="1"/>
            </p:cNvSpPr>
            <p:nvPr userDrawn="1"/>
          </p:nvSpPr>
          <p:spPr bwMode="gray">
            <a:xfrm>
              <a:off x="5097" y="1783"/>
              <a:ext cx="196"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25"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26"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solidFill>
            <a:schemeClr val="tx2"/>
          </a:solidFill>
          <a:ln>
            <a:noFill/>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a:t>First level</a:t>
            </a:r>
            <a:endParaRPr lang="en-US" noProof="0"/>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Title"/>
          <p:cNvSpPr>
            <a:spLocks noGrp="1"/>
          </p:cNvSpPr>
          <p:nvPr>
            <p:ph type="title" hasCustomPrompt="1"/>
          </p:nvPr>
        </p:nvSpPr>
        <p:spPr>
          <a:xfrm>
            <a:off x="504001" y="504000"/>
            <a:ext cx="11186476" cy="369332"/>
          </a:xfrm>
        </p:spPr>
        <p:txBody>
          <a:bodyPr/>
          <a:lstStyle/>
          <a:p>
            <a:r>
              <a:rPr lang="en-US" noProof="0"/>
              <a:t>Insert page title (sentence case)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a:t>Insert page title (sentence case)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91930" y="7"/>
            <a:ext cx="10036525" cy="369332"/>
          </a:xfrm>
        </p:spPr>
        <p:txBody>
          <a:bodyPr/>
          <a:lstStyle>
            <a:lvl1pPr>
              <a:defRPr/>
            </a:lvl1pPr>
          </a:lstStyle>
          <a:p>
            <a:r>
              <a:rPr lang="de-DE" dirty="0"/>
              <a:t>Headline</a:t>
            </a:r>
            <a:endParaRPr lang="de-DE" dirty="0"/>
          </a:p>
        </p:txBody>
      </p:sp>
      <p:sp>
        <p:nvSpPr>
          <p:cNvPr id="6" name="Textplatzhalter 2"/>
          <p:cNvSpPr>
            <a:spLocks noGrp="1"/>
          </p:cNvSpPr>
          <p:nvPr>
            <p:ph idx="1" hasCustomPrompt="1"/>
          </p:nvPr>
        </p:nvSpPr>
        <p:spPr>
          <a:xfrm>
            <a:off x="591926" y="1523959"/>
            <a:ext cx="11011321" cy="4741876"/>
          </a:xfrm>
          <a:prstGeom prst="rect">
            <a:avLst/>
          </a:prstGeom>
          <a:noFill/>
        </p:spPr>
        <p:txBody>
          <a:bodyPr vert="horz" wrap="square" lIns="0" tIns="45720" rIns="91440" bIns="45720" rtlCol="0">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de-DE" dirty="0"/>
              <a:t>Text</a:t>
            </a:r>
            <a:endParaRPr lang="de-DE" dirty="0"/>
          </a:p>
          <a:p>
            <a:pPr lvl="1"/>
            <a:r>
              <a:rPr lang="de-DE" dirty="0"/>
              <a:t>Second </a:t>
            </a:r>
            <a:r>
              <a:rPr lang="de-DE" dirty="0" err="1"/>
              <a:t>level</a:t>
            </a:r>
            <a:endParaRPr lang="de-DE" dirty="0"/>
          </a:p>
          <a:p>
            <a:pPr lvl="2"/>
            <a:r>
              <a:rPr lang="de-DE" dirty="0"/>
              <a:t>Third </a:t>
            </a:r>
            <a:r>
              <a:rPr lang="de-DE" dirty="0" err="1"/>
              <a:t>level</a:t>
            </a:r>
            <a:endParaRPr lang="de-DE" dirty="0"/>
          </a:p>
          <a:p>
            <a:pPr lvl="3"/>
            <a:r>
              <a:rPr lang="de-DE" dirty="0" err="1"/>
              <a:t>Fourth</a:t>
            </a:r>
            <a:r>
              <a:rPr lang="de-DE" dirty="0"/>
              <a:t> </a:t>
            </a:r>
            <a:r>
              <a:rPr lang="de-DE" dirty="0" err="1"/>
              <a:t>level</a:t>
            </a:r>
            <a:endParaRPr lang="de-DE" dirty="0"/>
          </a:p>
          <a:p>
            <a:pPr lvl="4"/>
            <a:r>
              <a:rPr lang="de-DE" dirty="0" err="1"/>
              <a:t>Fifth</a:t>
            </a:r>
            <a:r>
              <a:rPr lang="de-DE" dirty="0"/>
              <a:t> </a:t>
            </a:r>
            <a:r>
              <a:rPr lang="de-DE" dirty="0" err="1"/>
              <a:t>level</a:t>
            </a:r>
            <a:endParaRPr lang="de-DE"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5" b="0" i="0">
                <a:solidFill>
                  <a:schemeClr val="bg1"/>
                </a:solidFill>
                <a:latin typeface="Lucida Sans Unicode" panose="020B0602030504020204"/>
                <a:cs typeface="Lucida Sans Unicode" panose="020B0602030504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DS - Cover Opt. 3 - White">
    <p:bg bwMode="black">
      <p:bgPr>
        <a:solidFill>
          <a:schemeClr val="bg2"/>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1" y="0"/>
            <a:ext cx="12195174" cy="2237591"/>
          </a:xfrm>
          <a:prstGeom prst="rect">
            <a:avLst/>
          </a:prstGeom>
          <a:solidFill>
            <a:schemeClr val="bg2"/>
          </a:solidFill>
        </p:spPr>
        <p:txBody>
          <a:bodyPr vert="horz" lIns="0" tIns="162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46" name="Textplatzhalter 9"/>
          <p:cNvSpPr>
            <a:spLocks noGrp="1"/>
          </p:cNvSpPr>
          <p:nvPr>
            <p:ph type="body" sz="quarter" idx="16" hasCustomPrompt="1"/>
          </p:nvPr>
        </p:nvSpPr>
        <p:spPr bwMode="gray">
          <a:xfrm>
            <a:off x="481013" y="4297870"/>
            <a:ext cx="5437187" cy="215444"/>
          </a:xfrm>
          <a:prstGeom prst="rect">
            <a:avLst/>
          </a:prstGeom>
        </p:spPr>
        <p:txBody>
          <a:bodyPr wrap="square" lIns="0" tIns="0" rIns="0" bIns="0">
            <a:spAutoFit/>
          </a:bodyPr>
          <a:lstStyle>
            <a:lvl1pPr>
              <a:defRPr sz="1400">
                <a:solidFill>
                  <a:schemeClr val="tx2"/>
                </a:solidFill>
              </a:defRPr>
            </a:lvl1pPr>
            <a:lvl2pPr>
              <a:defRPr sz="1400"/>
            </a:lvl2pPr>
            <a:lvl3pPr>
              <a:defRPr sz="1400"/>
            </a:lvl3pPr>
            <a:lvl4pPr>
              <a:defRPr sz="1400"/>
            </a:lvl4pPr>
            <a:lvl5pPr>
              <a:defRPr sz="1400"/>
            </a:lvl5pPr>
          </a:lstStyle>
          <a:p>
            <a:pPr lvl="0"/>
            <a:r>
              <a:rPr lang="de-DE" dirty="0" err="1"/>
              <a:t>Presenter</a:t>
            </a:r>
            <a:r>
              <a:rPr lang="de-DE" dirty="0"/>
              <a:t>:</a:t>
            </a:r>
            <a:endParaRPr lang="de-DE" dirty="0"/>
          </a:p>
        </p:txBody>
      </p:sp>
      <p:sp>
        <p:nvSpPr>
          <p:cNvPr id="47" name="Textplatzhalter 9"/>
          <p:cNvSpPr>
            <a:spLocks noGrp="1"/>
          </p:cNvSpPr>
          <p:nvPr>
            <p:ph type="body" sz="quarter" idx="17" hasCustomPrompt="1"/>
          </p:nvPr>
        </p:nvSpPr>
        <p:spPr bwMode="gray">
          <a:xfrm>
            <a:off x="487900" y="4574609"/>
            <a:ext cx="5437187" cy="215444"/>
          </a:xfrm>
          <a:prstGeom prst="rect">
            <a:avLst/>
          </a:prstGeom>
        </p:spPr>
        <p:txBody>
          <a:bodyPr wrap="square" lIns="0" tIns="0" rIns="0" bIns="0">
            <a:spAutoFit/>
          </a:bodyPr>
          <a:lstStyle>
            <a:lvl1pPr>
              <a:defRPr sz="1400">
                <a:solidFill>
                  <a:schemeClr val="tx2"/>
                </a:solidFill>
              </a:defRPr>
            </a:lvl1pPr>
            <a:lvl2pPr>
              <a:defRPr sz="1400"/>
            </a:lvl2pPr>
            <a:lvl3pPr>
              <a:defRPr sz="1400"/>
            </a:lvl3pPr>
            <a:lvl4pPr>
              <a:defRPr sz="1400"/>
            </a:lvl4pPr>
            <a:lvl5pPr>
              <a:defRPr sz="1400"/>
            </a:lvl5pPr>
          </a:lstStyle>
          <a:p>
            <a:pPr lvl="0"/>
            <a:r>
              <a:rPr lang="de-DE" dirty="0"/>
              <a:t>City / Date: </a:t>
            </a:r>
            <a:endParaRPr lang="de-DE" dirty="0"/>
          </a:p>
        </p:txBody>
      </p:sp>
      <p:grpSp>
        <p:nvGrpSpPr>
          <p:cNvPr id="16" name="Gruppieren 15"/>
          <p:cNvGrpSpPr/>
          <p:nvPr userDrawn="1"/>
        </p:nvGrpSpPr>
        <p:grpSpPr>
          <a:xfrm>
            <a:off x="480348" y="6036665"/>
            <a:ext cx="4410028" cy="459522"/>
            <a:chOff x="480348" y="378265"/>
            <a:chExt cx="4410028" cy="459522"/>
          </a:xfrm>
          <a:solidFill>
            <a:schemeClr val="tx2"/>
          </a:solidFill>
        </p:grpSpPr>
        <p:grpSp>
          <p:nvGrpSpPr>
            <p:cNvPr id="17" name="Group 4"/>
            <p:cNvGrpSpPr>
              <a:grpSpLocks noChangeAspect="1"/>
            </p:cNvGrpSpPr>
            <p:nvPr userDrawn="1"/>
          </p:nvGrpSpPr>
          <p:grpSpPr bwMode="gray">
            <a:xfrm>
              <a:off x="480348" y="378265"/>
              <a:ext cx="1995100" cy="459522"/>
              <a:chOff x="1412" y="1602"/>
              <a:chExt cx="4854" cy="1118"/>
            </a:xfrm>
            <a:grpFill/>
          </p:grpSpPr>
          <p:sp>
            <p:nvSpPr>
              <p:cNvPr id="19"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0"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1"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2"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3"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4" name="Rectangle 10"/>
              <p:cNvSpPr>
                <a:spLocks noChangeArrowheads="1"/>
              </p:cNvSpPr>
              <p:nvPr userDrawn="1"/>
            </p:nvSpPr>
            <p:spPr bwMode="gray">
              <a:xfrm>
                <a:off x="5097" y="1783"/>
                <a:ext cx="196"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25"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18"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26" name="Bildplatzhalter 7"/>
          <p:cNvSpPr>
            <a:spLocks noGrp="1"/>
          </p:cNvSpPr>
          <p:nvPr>
            <p:ph type="pic" sz="quarter" idx="15" hasCustomPrompt="1"/>
          </p:nvPr>
        </p:nvSpPr>
        <p:spPr bwMode="gray">
          <a:xfrm>
            <a:off x="9728449" y="5336675"/>
            <a:ext cx="1979597" cy="1080000"/>
          </a:xfrm>
          <a:prstGeom prst="rect">
            <a:avLst/>
          </a:prstGeom>
        </p:spPr>
        <p:txBody>
          <a:bodyPr lIns="0" tIns="756000" rIns="0" bIns="0"/>
          <a:lstStyle>
            <a:lvl1pPr algn="ctr">
              <a:defRPr sz="1000">
                <a:solidFill>
                  <a:schemeClr val="tx2"/>
                </a:solidFill>
              </a:defRPr>
            </a:lvl1pPr>
          </a:lstStyle>
          <a:p>
            <a:r>
              <a:rPr lang="de-DE" dirty="0"/>
              <a:t>Click </a:t>
            </a:r>
            <a:r>
              <a:rPr lang="de-DE" dirty="0" err="1"/>
              <a:t>to</a:t>
            </a:r>
            <a:r>
              <a:rPr lang="de-DE" dirty="0"/>
              <a:t> </a:t>
            </a:r>
            <a:r>
              <a:rPr lang="de-DE" dirty="0" err="1"/>
              <a:t>add</a:t>
            </a:r>
            <a:r>
              <a:rPr lang="de-DE" dirty="0"/>
              <a:t> Customer Logo</a:t>
            </a:r>
            <a:endParaRPr lang="de-DE" dirty="0"/>
          </a:p>
        </p:txBody>
      </p:sp>
      <p:sp>
        <p:nvSpPr>
          <p:cNvPr id="31" name="Title"/>
          <p:cNvSpPr>
            <a:spLocks noGrp="1"/>
          </p:cNvSpPr>
          <p:nvPr>
            <p:ph type="title" hasCustomPrompt="1"/>
          </p:nvPr>
        </p:nvSpPr>
        <p:spPr bwMode="gray">
          <a:xfrm>
            <a:off x="488098" y="3519491"/>
            <a:ext cx="11219947" cy="492443"/>
          </a:xfrm>
          <a:prstGeom prst="rect">
            <a:avLst/>
          </a:prstGeom>
        </p:spPr>
        <p:txBody>
          <a:bodyPr lIns="0" tIns="0" rIns="0" bIns="0" anchor="b" anchorCtr="0">
            <a:noAutofit/>
          </a:bodyPr>
          <a:lstStyle>
            <a:lvl1pPr>
              <a:defRPr sz="3200" baseline="0">
                <a:solidFill>
                  <a:schemeClr val="accent2"/>
                </a:solidFill>
              </a:defRPr>
            </a:lvl1pPr>
          </a:lstStyle>
          <a:p>
            <a:pPr lvl="0"/>
            <a:r>
              <a:rPr lang="en-US" dirty="0"/>
              <a:t>Sub Title here and here and here and here</a:t>
            </a:r>
            <a:endParaRPr lang="en-US" dirty="0"/>
          </a:p>
        </p:txBody>
      </p:sp>
      <p:sp>
        <p:nvSpPr>
          <p:cNvPr id="27" name="Textplatzhalter 5"/>
          <p:cNvSpPr>
            <a:spLocks noGrp="1"/>
          </p:cNvSpPr>
          <p:nvPr>
            <p:ph type="body" sz="quarter" idx="19" hasCustomPrompt="1"/>
          </p:nvPr>
        </p:nvSpPr>
        <p:spPr>
          <a:xfrm>
            <a:off x="487319" y="2526127"/>
            <a:ext cx="11226844" cy="984885"/>
          </a:xfrm>
          <a:prstGeom prst="rect">
            <a:avLst/>
          </a:prstGeom>
        </p:spPr>
        <p:txBody>
          <a:bodyPr wrap="square" lIns="0" tIns="0" rIns="0" bIns="0" anchor="b" anchorCtr="0">
            <a:spAutoFit/>
          </a:bodyPr>
          <a:lstStyle>
            <a:lvl1pPr>
              <a:defRPr sz="3200" b="1"/>
            </a:lvl1pPr>
            <a:lvl2pPr>
              <a:defRPr sz="3200" b="1"/>
            </a:lvl2pPr>
            <a:lvl3pPr>
              <a:defRPr sz="3200" b="1"/>
            </a:lvl3pPr>
            <a:lvl4pPr>
              <a:defRPr sz="3200" b="1"/>
            </a:lvl4pPr>
            <a:lvl5pPr>
              <a:defRPr sz="3200" b="1"/>
            </a:lvl5pPr>
          </a:lstStyle>
          <a:p>
            <a:pPr lvl="0"/>
            <a:r>
              <a:rPr lang="de-DE" dirty="0"/>
              <a:t>Title </a:t>
            </a:r>
            <a:r>
              <a:rPr lang="de-DE" dirty="0" err="1"/>
              <a:t>runs</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endParaRPr lang="de-DE"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a:xfrm>
            <a:off x="503982" y="503986"/>
            <a:ext cx="11186057" cy="323165"/>
          </a:xfrm>
        </p:spPr>
        <p:txBody>
          <a:bodyPr/>
          <a:lstStyle/>
          <a:p>
            <a:r>
              <a:rPr lang="en-US" noProof="0"/>
              <a:t>Insert page title (sentence case)</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70022" y="736692"/>
            <a:ext cx="1125513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endParaRPr lang="en-US" noProof="0"/>
          </a:p>
        </p:txBody>
      </p:sp>
      <p:sp>
        <p:nvSpPr>
          <p:cNvPr id="5" name="Title Placeholder 1"/>
          <p:cNvSpPr>
            <a:spLocks noGrp="1"/>
          </p:cNvSpPr>
          <p:nvPr>
            <p:ph type="title"/>
          </p:nvPr>
        </p:nvSpPr>
        <p:spPr>
          <a:xfrm>
            <a:off x="470022" y="402587"/>
            <a:ext cx="1125513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a:p>
        </p:txBody>
      </p:sp>
      <p:grpSp>
        <p:nvGrpSpPr>
          <p:cNvPr id="6" name="Gruppieren 15"/>
          <p:cNvGrpSpPr/>
          <p:nvPr userDrawn="1"/>
        </p:nvGrpSpPr>
        <p:grpSpPr>
          <a:xfrm>
            <a:off x="102418" y="6585766"/>
            <a:ext cx="1831833" cy="186349"/>
            <a:chOff x="480348" y="378255"/>
            <a:chExt cx="4410028" cy="459515"/>
          </a:xfrm>
          <a:solidFill>
            <a:srgbClr val="00233E"/>
          </a:solidFill>
        </p:grpSpPr>
        <p:grpSp>
          <p:nvGrpSpPr>
            <p:cNvPr id="7" name="Group 4"/>
            <p:cNvGrpSpPr>
              <a:grpSpLocks noChangeAspect="1"/>
            </p:cNvGrpSpPr>
            <p:nvPr userDrawn="1"/>
          </p:nvGrpSpPr>
          <p:grpSpPr bwMode="gray">
            <a:xfrm>
              <a:off x="480348" y="378255"/>
              <a:ext cx="1995102" cy="459515"/>
              <a:chOff x="1412" y="1602"/>
              <a:chExt cx="4854" cy="1118"/>
            </a:xfrm>
            <a:grpFill/>
          </p:grpSpPr>
          <p:sp>
            <p:nvSpPr>
              <p:cNvPr id="9"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0"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1"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2"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3"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4" name="Rectangle 10"/>
              <p:cNvSpPr>
                <a:spLocks noChangeArrowheads="1"/>
              </p:cNvSpPr>
              <p:nvPr userDrawn="1"/>
            </p:nvSpPr>
            <p:spPr bwMode="gray">
              <a:xfrm>
                <a:off x="5097" y="1783"/>
                <a:ext cx="196"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sz="2100" dirty="0">
                  <a:solidFill>
                    <a:srgbClr val="02333E"/>
                  </a:solidFill>
                </a:endParaRPr>
              </a:p>
            </p:txBody>
          </p:sp>
          <p:sp>
            <p:nvSpPr>
              <p:cNvPr id="15"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grpSp>
        <p:sp>
          <p:nvSpPr>
            <p:cNvPr id="8"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sz="2100" dirty="0">
                <a:solidFill>
                  <a:srgbClr val="02333E"/>
                </a:solidFill>
              </a:endParaRPr>
            </a:p>
          </p:txBody>
        </p:sp>
      </p:grpSp>
    </p:spTree>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4_Standard_Subheadline_Big-Picture">
    <p:spTree>
      <p:nvGrpSpPr>
        <p:cNvPr id="1" name=""/>
        <p:cNvGrpSpPr/>
        <p:nvPr/>
      </p:nvGrpSpPr>
      <p:grpSpPr>
        <a:xfrm>
          <a:off x="0" y="0"/>
          <a:ext cx="0" cy="0"/>
          <a:chOff x="0" y="0"/>
          <a:chExt cx="0" cy="0"/>
        </a:xfrm>
      </p:grpSpPr>
      <p:sp>
        <p:nvSpPr>
          <p:cNvPr id="14" name="Rectangle 13"/>
          <p:cNvSpPr/>
          <p:nvPr userDrawn="1"/>
        </p:nvSpPr>
        <p:spPr>
          <a:xfrm>
            <a:off x="0" y="946150"/>
            <a:ext cx="12195175" cy="591185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7" name="Text Placeholder 11"/>
          <p:cNvSpPr>
            <a:spLocks noGrp="1"/>
          </p:cNvSpPr>
          <p:nvPr>
            <p:ph type="body" sz="quarter" idx="15" hasCustomPrompt="1"/>
          </p:nvPr>
        </p:nvSpPr>
        <p:spPr>
          <a:xfrm>
            <a:off x="1238572" y="1519960"/>
            <a:ext cx="6398656" cy="455698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Rectangle 7"/>
          <p:cNvSpPr/>
          <p:nvPr userDrawn="1"/>
        </p:nvSpPr>
        <p:spPr>
          <a:xfrm>
            <a:off x="0" y="0"/>
            <a:ext cx="619286" cy="6858000"/>
          </a:xfrm>
          <a:prstGeom prst="rect">
            <a:avLst/>
          </a:prstGeom>
          <a:solidFill>
            <a:srgbClr val="008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nvGrpSpPr>
          <p:cNvPr id="9" name="Group 8"/>
          <p:cNvGrpSpPr/>
          <p:nvPr userDrawn="1"/>
        </p:nvGrpSpPr>
        <p:grpSpPr>
          <a:xfrm>
            <a:off x="564408" y="392430"/>
            <a:ext cx="109757" cy="6073140"/>
            <a:chOff x="10736580" y="323850"/>
            <a:chExt cx="109728" cy="6073140"/>
          </a:xfrm>
        </p:grpSpPr>
        <p:sp>
          <p:nvSpPr>
            <p:cNvPr id="10" name="Freeform: Shape 9"/>
            <p:cNvSpPr/>
            <p:nvPr userDrawn="1"/>
          </p:nvSpPr>
          <p:spPr>
            <a:xfrm>
              <a:off x="10736580" y="323850"/>
              <a:ext cx="109728" cy="4183380"/>
            </a:xfrm>
            <a:custGeom>
              <a:avLst/>
              <a:gdLst>
                <a:gd name="connsiteX0" fmla="*/ 0 w 217170"/>
                <a:gd name="connsiteY0" fmla="*/ 0 h 4183380"/>
                <a:gd name="connsiteX1" fmla="*/ 108585 w 217170"/>
                <a:gd name="connsiteY1" fmla="*/ 0 h 4183380"/>
                <a:gd name="connsiteX2" fmla="*/ 217170 w 217170"/>
                <a:gd name="connsiteY2" fmla="*/ 0 h 4183380"/>
                <a:gd name="connsiteX3" fmla="*/ 217170 w 217170"/>
                <a:gd name="connsiteY3" fmla="*/ 4183380 h 4183380"/>
                <a:gd name="connsiteX4" fmla="*/ 108585 w 217170"/>
                <a:gd name="connsiteY4" fmla="*/ 4183380 h 4183380"/>
                <a:gd name="connsiteX5" fmla="*/ 0 w 217170"/>
                <a:gd name="connsiteY5" fmla="*/ 4183380 h 418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70" h="4183380">
                  <a:moveTo>
                    <a:pt x="0" y="0"/>
                  </a:moveTo>
                  <a:lnTo>
                    <a:pt x="108585" y="0"/>
                  </a:lnTo>
                  <a:lnTo>
                    <a:pt x="217170" y="0"/>
                  </a:lnTo>
                  <a:lnTo>
                    <a:pt x="217170" y="4183380"/>
                  </a:lnTo>
                  <a:lnTo>
                    <a:pt x="108585" y="4183380"/>
                  </a:lnTo>
                  <a:lnTo>
                    <a:pt x="0" y="4183380"/>
                  </a:lnTo>
                  <a:close/>
                </a:path>
              </a:pathLst>
            </a:custGeom>
            <a:solidFill>
              <a:srgbClr val="F7941E"/>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1" name="Freeform: Shape 10"/>
            <p:cNvSpPr/>
            <p:nvPr userDrawn="1"/>
          </p:nvSpPr>
          <p:spPr>
            <a:xfrm>
              <a:off x="10736580" y="4652010"/>
              <a:ext cx="109728" cy="1744980"/>
            </a:xfrm>
            <a:custGeom>
              <a:avLst/>
              <a:gdLst>
                <a:gd name="connsiteX0" fmla="*/ 0 w 217170"/>
                <a:gd name="connsiteY0" fmla="*/ 0 h 1744980"/>
                <a:gd name="connsiteX1" fmla="*/ 108585 w 217170"/>
                <a:gd name="connsiteY1" fmla="*/ 0 h 1744980"/>
                <a:gd name="connsiteX2" fmla="*/ 217170 w 217170"/>
                <a:gd name="connsiteY2" fmla="*/ 0 h 1744980"/>
                <a:gd name="connsiteX3" fmla="*/ 217170 w 217170"/>
                <a:gd name="connsiteY3" fmla="*/ 1744980 h 1744980"/>
                <a:gd name="connsiteX4" fmla="*/ 108585 w 217170"/>
                <a:gd name="connsiteY4" fmla="*/ 1744980 h 1744980"/>
                <a:gd name="connsiteX5" fmla="*/ 0 w 217170"/>
                <a:gd name="connsiteY5" fmla="*/ 1744980 h 174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70" h="1744980">
                  <a:moveTo>
                    <a:pt x="0" y="0"/>
                  </a:moveTo>
                  <a:lnTo>
                    <a:pt x="108585" y="0"/>
                  </a:lnTo>
                  <a:lnTo>
                    <a:pt x="217170" y="0"/>
                  </a:lnTo>
                  <a:lnTo>
                    <a:pt x="217170" y="1744980"/>
                  </a:lnTo>
                  <a:lnTo>
                    <a:pt x="108585" y="1744980"/>
                  </a:lnTo>
                  <a:lnTo>
                    <a:pt x="0" y="1744980"/>
                  </a:lnTo>
                  <a:close/>
                </a:path>
              </a:pathLst>
            </a:cu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grpSp>
      <p:sp>
        <p:nvSpPr>
          <p:cNvPr id="15" name="Title 8"/>
          <p:cNvSpPr>
            <a:spLocks noGrp="1"/>
          </p:cNvSpPr>
          <p:nvPr>
            <p:ph type="title" hasCustomPrompt="1"/>
          </p:nvPr>
        </p:nvSpPr>
        <p:spPr>
          <a:xfrm>
            <a:off x="1237212" y="193040"/>
            <a:ext cx="9858662" cy="548411"/>
          </a:xfrm>
          <a:prstGeom prst="rect">
            <a:avLst/>
          </a:prstGeom>
        </p:spPr>
        <p:txBody>
          <a:bodyPr/>
          <a:lstStyle>
            <a:lvl1pPr>
              <a:defRPr/>
            </a:lvl1pPr>
          </a:lstStyle>
          <a:p>
            <a:r>
              <a:rPr lang="en-US" dirty="0"/>
              <a:t>Click to edit title</a:t>
            </a:r>
            <a:endParaRPr lang="en-US" dirty="0"/>
          </a:p>
        </p:txBody>
      </p:sp>
      <p:sp>
        <p:nvSpPr>
          <p:cNvPr id="4" name="Date Placeholder 1"/>
          <p:cNvSpPr>
            <a:spLocks noGrp="1"/>
          </p:cNvSpPr>
          <p:nvPr>
            <p:ph type="dt" sz="half" idx="10"/>
          </p:nvPr>
        </p:nvSpPr>
        <p:spPr>
          <a:xfrm>
            <a:off x="1238107" y="6390579"/>
            <a:ext cx="2588131" cy="365125"/>
          </a:xfrm>
        </p:spPr>
        <p:txBody>
          <a:bodyPr/>
          <a:lstStyle/>
          <a:p>
            <a:endParaRPr lang="en-US" dirty="0">
              <a:solidFill>
                <a:prstClr val="black">
                  <a:tint val="75000"/>
                </a:prstClr>
              </a:solidFill>
            </a:endParaRPr>
          </a:p>
        </p:txBody>
      </p:sp>
      <p:sp>
        <p:nvSpPr>
          <p:cNvPr id="5" name="Footer Placeholder 2"/>
          <p:cNvSpPr>
            <a:spLocks noGrp="1"/>
          </p:cNvSpPr>
          <p:nvPr>
            <p:ph type="ftr" sz="quarter" idx="11"/>
          </p:nvPr>
        </p:nvSpPr>
        <p:spPr>
          <a:xfrm>
            <a:off x="4039654" y="6390579"/>
            <a:ext cx="4115872" cy="365125"/>
          </a:xfrm>
        </p:spPr>
        <p:txBody>
          <a:bodyPr/>
          <a:lstStyle/>
          <a:p>
            <a:endParaRPr lang="en-US" dirty="0">
              <a:solidFill>
                <a:prstClr val="black">
                  <a:tint val="75000"/>
                </a:prstClr>
              </a:solidFill>
            </a:endParaRPr>
          </a:p>
        </p:txBody>
      </p:sp>
      <p:sp>
        <p:nvSpPr>
          <p:cNvPr id="2" name="Picture Placeholder 1"/>
          <p:cNvSpPr>
            <a:spLocks noGrp="1"/>
          </p:cNvSpPr>
          <p:nvPr>
            <p:ph type="pic" sz="quarter" idx="14"/>
          </p:nvPr>
        </p:nvSpPr>
        <p:spPr>
          <a:xfrm>
            <a:off x="7804912" y="946149"/>
            <a:ext cx="4390263" cy="5911850"/>
          </a:xfrm>
          <a:custGeom>
            <a:avLst/>
            <a:gdLst>
              <a:gd name="connsiteX0" fmla="*/ 0 w 4389120"/>
              <a:gd name="connsiteY0" fmla="*/ 0 h 5911850"/>
              <a:gd name="connsiteX1" fmla="*/ 4389120 w 4389120"/>
              <a:gd name="connsiteY1" fmla="*/ 0 h 5911850"/>
              <a:gd name="connsiteX2" fmla="*/ 4389120 w 4389120"/>
              <a:gd name="connsiteY2" fmla="*/ 5911850 h 5911850"/>
              <a:gd name="connsiteX3" fmla="*/ 0 w 4389120"/>
              <a:gd name="connsiteY3" fmla="*/ 5911850 h 5911850"/>
            </a:gdLst>
            <a:ahLst/>
            <a:cxnLst>
              <a:cxn ang="0">
                <a:pos x="connsiteX0" y="connsiteY0"/>
              </a:cxn>
              <a:cxn ang="0">
                <a:pos x="connsiteX1" y="connsiteY1"/>
              </a:cxn>
              <a:cxn ang="0">
                <a:pos x="connsiteX2" y="connsiteY2"/>
              </a:cxn>
              <a:cxn ang="0">
                <a:pos x="connsiteX3" y="connsiteY3"/>
              </a:cxn>
            </a:cxnLst>
            <a:rect l="l" t="t" r="r" b="b"/>
            <a:pathLst>
              <a:path w="4389120" h="5911850">
                <a:moveTo>
                  <a:pt x="0" y="0"/>
                </a:moveTo>
                <a:lnTo>
                  <a:pt x="4389120" y="0"/>
                </a:lnTo>
                <a:lnTo>
                  <a:pt x="4389120" y="5911850"/>
                </a:lnTo>
                <a:lnTo>
                  <a:pt x="0" y="5911850"/>
                </a:lnTo>
                <a:close/>
              </a:path>
            </a:pathLst>
          </a:custGeom>
          <a:solidFill>
            <a:schemeClr val="bg1">
              <a:lumMod val="85000"/>
            </a:schemeClr>
          </a:solidFill>
        </p:spPr>
        <p:txBody>
          <a:bodyPr wrap="square" anchor="ctr">
            <a:noAutofit/>
          </a:bodyPr>
          <a:lstStyle>
            <a:lvl1pPr algn="ctr">
              <a:defRPr/>
            </a:lvl1pPr>
          </a:lstStyle>
          <a:p>
            <a:endParaRPr lang="en-US" dirty="0"/>
          </a:p>
        </p:txBody>
      </p:sp>
      <p:sp>
        <p:nvSpPr>
          <p:cNvPr id="13" name="Text Placeholder 12"/>
          <p:cNvSpPr>
            <a:spLocks noGrp="1"/>
          </p:cNvSpPr>
          <p:nvPr>
            <p:ph type="body" sz="quarter" idx="13" hasCustomPrompt="1"/>
          </p:nvPr>
        </p:nvSpPr>
        <p:spPr>
          <a:xfrm>
            <a:off x="1238107" y="741451"/>
            <a:ext cx="6566805" cy="501650"/>
          </a:xfrm>
          <a:prstGeom prst="rect">
            <a:avLst/>
          </a:prstGeom>
          <a:solidFill>
            <a:schemeClr val="bg1"/>
          </a:solidFill>
        </p:spPr>
        <p:txBody>
          <a:bodyPr/>
          <a:lstStyle>
            <a:lvl1pPr marL="0" indent="0">
              <a:buNone/>
              <a:defRPr sz="24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This is a Subline, which digs in a bit</a:t>
            </a:r>
            <a:endParaRPr kumimoji="0" lang="en-US" sz="28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p:txBody>
      </p:sp>
      <p:pic>
        <p:nvPicPr>
          <p:cNvPr id="16" name="Picture 15" descr="MW Logo.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58585" y="275329"/>
            <a:ext cx="709331" cy="372582"/>
          </a:xfrm>
          <a:prstGeom prst="rect">
            <a:avLst/>
          </a:prstGeom>
        </p:spPr>
      </p:pic>
      <p:sp>
        <p:nvSpPr>
          <p:cNvPr id="3" name="Slide Number Placeholder 3"/>
          <p:cNvSpPr>
            <a:spLocks noGrp="1"/>
          </p:cNvSpPr>
          <p:nvPr>
            <p:ph type="sldNum" sz="quarter" idx="12"/>
          </p:nvPr>
        </p:nvSpPr>
        <p:spPr>
          <a:xfrm>
            <a:off x="0" y="6390579"/>
            <a:ext cx="619286" cy="365125"/>
          </a:xfrm>
        </p:spPr>
        <p:txBody>
          <a:bodyPr/>
          <a:lstStyle>
            <a:lvl1pPr algn="ctr">
              <a:defRPr>
                <a:solidFill>
                  <a:schemeClr val="bg1"/>
                </a:solidFill>
              </a:defRPr>
            </a:lvl1pPr>
          </a:lstStyle>
          <a:p>
            <a:fld id="{7827226D-4E1A-4DB4-ACCD-9F12C0BEC055}"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DS - Cover Opt. 1 - Blue">
    <p:bg bwMode="black">
      <p:bgPr>
        <a:solidFill>
          <a:schemeClr val="tx1"/>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50225" y="0"/>
            <a:ext cx="4044949" cy="6857999"/>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grpSp>
        <p:nvGrpSpPr>
          <p:cNvPr id="2" name="Gruppieren 1"/>
          <p:cNvGrpSpPr/>
          <p:nvPr userDrawn="1"/>
        </p:nvGrpSpPr>
        <p:grpSpPr>
          <a:xfrm>
            <a:off x="480348" y="6036665"/>
            <a:ext cx="4410028" cy="459522"/>
            <a:chOff x="480348" y="378265"/>
            <a:chExt cx="4410028" cy="459522"/>
          </a:xfrm>
        </p:grpSpPr>
        <p:grpSp>
          <p:nvGrpSpPr>
            <p:cNvPr id="24" name="Group 4"/>
            <p:cNvGrpSpPr>
              <a:grpSpLocks noChangeAspect="1"/>
            </p:cNvGrpSpPr>
            <p:nvPr userDrawn="1"/>
          </p:nvGrpSpPr>
          <p:grpSpPr bwMode="gray">
            <a:xfrm>
              <a:off x="480348" y="378265"/>
              <a:ext cx="1995100" cy="459522"/>
              <a:chOff x="1412" y="1602"/>
              <a:chExt cx="4854" cy="1118"/>
            </a:xfrm>
          </p:grpSpPr>
          <p:sp>
            <p:nvSpPr>
              <p:cNvPr id="25"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6"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7"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8"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9"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30" name="Rectangle 10"/>
              <p:cNvSpPr>
                <a:spLocks noChangeArrowheads="1"/>
              </p:cNvSpPr>
              <p:nvPr userDrawn="1"/>
            </p:nvSpPr>
            <p:spPr bwMode="gray">
              <a:xfrm>
                <a:off x="5097" y="1783"/>
                <a:ext cx="19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31"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32"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17" name="Bildplatzhalter 7"/>
          <p:cNvSpPr>
            <a:spLocks noGrp="1"/>
          </p:cNvSpPr>
          <p:nvPr>
            <p:ph type="pic" sz="quarter" idx="18" hasCustomPrompt="1"/>
          </p:nvPr>
        </p:nvSpPr>
        <p:spPr bwMode="gray">
          <a:xfrm>
            <a:off x="489948" y="441325"/>
            <a:ext cx="1979597" cy="1080000"/>
          </a:xfrm>
          <a:prstGeom prst="rect">
            <a:avLst/>
          </a:prstGeom>
        </p:spPr>
        <p:txBody>
          <a:bodyPr lIns="0" tIns="756000" rIns="0" bIns="0"/>
          <a:lstStyle>
            <a:lvl1pPr algn="ctr">
              <a:defRPr sz="1000">
                <a:solidFill>
                  <a:schemeClr val="bg2"/>
                </a:solidFill>
              </a:defRPr>
            </a:lvl1pPr>
          </a:lstStyle>
          <a:p>
            <a:r>
              <a:rPr lang="de-DE" dirty="0"/>
              <a:t>Click </a:t>
            </a:r>
            <a:r>
              <a:rPr lang="de-DE" dirty="0" err="1"/>
              <a:t>to</a:t>
            </a:r>
            <a:r>
              <a:rPr lang="de-DE" dirty="0"/>
              <a:t> </a:t>
            </a:r>
            <a:r>
              <a:rPr lang="de-DE" dirty="0" err="1"/>
              <a:t>add</a:t>
            </a:r>
            <a:r>
              <a:rPr lang="de-DE" dirty="0"/>
              <a:t> Customer Logo</a:t>
            </a:r>
            <a:endParaRPr lang="de-DE" dirty="0"/>
          </a:p>
        </p:txBody>
      </p:sp>
      <p:sp>
        <p:nvSpPr>
          <p:cNvPr id="18" name="Textplatzhalter 9"/>
          <p:cNvSpPr>
            <a:spLocks noGrp="1"/>
          </p:cNvSpPr>
          <p:nvPr>
            <p:ph type="body" sz="quarter" idx="16" hasCustomPrompt="1"/>
          </p:nvPr>
        </p:nvSpPr>
        <p:spPr bwMode="gray">
          <a:xfrm>
            <a:off x="481013" y="3785784"/>
            <a:ext cx="5437187"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err="1"/>
              <a:t>Presenter</a:t>
            </a:r>
            <a:r>
              <a:rPr lang="de-DE" dirty="0"/>
              <a:t>:</a:t>
            </a:r>
            <a:endParaRPr lang="de-DE" dirty="0"/>
          </a:p>
        </p:txBody>
      </p:sp>
      <p:sp>
        <p:nvSpPr>
          <p:cNvPr id="19" name="Textplatzhalter 9"/>
          <p:cNvSpPr>
            <a:spLocks noGrp="1"/>
          </p:cNvSpPr>
          <p:nvPr>
            <p:ph type="body" sz="quarter" idx="17" hasCustomPrompt="1"/>
          </p:nvPr>
        </p:nvSpPr>
        <p:spPr bwMode="gray">
          <a:xfrm>
            <a:off x="487900" y="4062523"/>
            <a:ext cx="5437187"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a:t>City / Date: </a:t>
            </a:r>
            <a:endParaRPr lang="de-DE" dirty="0"/>
          </a:p>
        </p:txBody>
      </p:sp>
      <p:sp>
        <p:nvSpPr>
          <p:cNvPr id="21" name="Title"/>
          <p:cNvSpPr>
            <a:spLocks noGrp="1"/>
          </p:cNvSpPr>
          <p:nvPr>
            <p:ph type="title" hasCustomPrompt="1"/>
          </p:nvPr>
        </p:nvSpPr>
        <p:spPr bwMode="gray">
          <a:xfrm>
            <a:off x="488099" y="3019025"/>
            <a:ext cx="7092000" cy="492443"/>
          </a:xfrm>
          <a:prstGeom prst="rect">
            <a:avLst/>
          </a:prstGeom>
        </p:spPr>
        <p:txBody>
          <a:bodyPr lIns="0" tIns="0" rIns="0" bIns="0" anchor="b" anchorCtr="0">
            <a:noAutofit/>
          </a:bodyPr>
          <a:lstStyle>
            <a:lvl1pPr>
              <a:defRPr sz="3200" baseline="0">
                <a:solidFill>
                  <a:schemeClr val="accent2"/>
                </a:solidFill>
              </a:defRPr>
            </a:lvl1pPr>
          </a:lstStyle>
          <a:p>
            <a:pPr lvl="0"/>
            <a:r>
              <a:rPr lang="en-US" dirty="0"/>
              <a:t>Sub Title here and here</a:t>
            </a:r>
            <a:endParaRPr lang="en-US" dirty="0"/>
          </a:p>
        </p:txBody>
      </p:sp>
      <p:sp>
        <p:nvSpPr>
          <p:cNvPr id="22" name="Textplatzhalter 5"/>
          <p:cNvSpPr>
            <a:spLocks noGrp="1"/>
          </p:cNvSpPr>
          <p:nvPr>
            <p:ph type="body" sz="quarter" idx="19" hasCustomPrompt="1"/>
          </p:nvPr>
        </p:nvSpPr>
        <p:spPr>
          <a:xfrm>
            <a:off x="487319" y="2026416"/>
            <a:ext cx="7092780" cy="984885"/>
          </a:xfrm>
          <a:prstGeom prst="rect">
            <a:avLst/>
          </a:prstGeom>
        </p:spPr>
        <p:txBody>
          <a:bodyPr wrap="square" lIns="0" tIns="0" rIns="0" bIns="0" anchor="b" anchorCtr="0">
            <a:spAutoFit/>
          </a:bodyPr>
          <a:lstStyle>
            <a:lvl1pPr>
              <a:defRPr sz="3200" b="1">
                <a:solidFill>
                  <a:schemeClr val="bg2"/>
                </a:solidFill>
              </a:defRPr>
            </a:lvl1pPr>
            <a:lvl2pPr>
              <a:defRPr sz="3200" b="1"/>
            </a:lvl2pPr>
            <a:lvl3pPr>
              <a:defRPr sz="3200" b="1"/>
            </a:lvl3pPr>
            <a:lvl4pPr>
              <a:defRPr sz="3200" b="1"/>
            </a:lvl4pPr>
            <a:lvl5pPr>
              <a:defRPr sz="3200" b="1"/>
            </a:lvl5pPr>
          </a:lstStyle>
          <a:p>
            <a:pPr lvl="0"/>
            <a:r>
              <a:rPr lang="de-DE" dirty="0"/>
              <a:t>Title </a:t>
            </a:r>
            <a:r>
              <a:rPr lang="de-DE" dirty="0" err="1"/>
              <a:t>runs</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DS - Cover Opt. 3 - Blue">
    <p:bg bwMode="black">
      <p:bgPr>
        <a:solidFill>
          <a:schemeClr val="tx1"/>
        </a:solidFill>
        <a:effectLst/>
      </p:bgPr>
    </p:bg>
    <p:spTree>
      <p:nvGrpSpPr>
        <p:cNvPr id="1" name=""/>
        <p:cNvGrpSpPr/>
        <p:nvPr/>
      </p:nvGrpSpPr>
      <p:grpSpPr>
        <a:xfrm>
          <a:off x="0" y="0"/>
          <a:ext cx="0" cy="0"/>
          <a:chOff x="0" y="0"/>
          <a:chExt cx="0" cy="0"/>
        </a:xfrm>
      </p:grpSpPr>
      <p:grpSp>
        <p:nvGrpSpPr>
          <p:cNvPr id="16" name="Gruppieren 15"/>
          <p:cNvGrpSpPr/>
          <p:nvPr userDrawn="1"/>
        </p:nvGrpSpPr>
        <p:grpSpPr>
          <a:xfrm>
            <a:off x="480348" y="6036665"/>
            <a:ext cx="4410028" cy="459522"/>
            <a:chOff x="480348" y="378265"/>
            <a:chExt cx="4410028" cy="459522"/>
          </a:xfrm>
        </p:grpSpPr>
        <p:grpSp>
          <p:nvGrpSpPr>
            <p:cNvPr id="17" name="Group 4"/>
            <p:cNvGrpSpPr>
              <a:grpSpLocks noChangeAspect="1"/>
            </p:cNvGrpSpPr>
            <p:nvPr userDrawn="1"/>
          </p:nvGrpSpPr>
          <p:grpSpPr bwMode="gray">
            <a:xfrm>
              <a:off x="480348" y="378265"/>
              <a:ext cx="1995100" cy="459522"/>
              <a:chOff x="1412" y="1602"/>
              <a:chExt cx="4854" cy="1118"/>
            </a:xfrm>
          </p:grpSpPr>
          <p:sp>
            <p:nvSpPr>
              <p:cNvPr id="19" name="Freeform 5"/>
              <p:cNvSpPr>
                <a:spLocks noEditPoints="1"/>
              </p:cNvSpPr>
              <p:nvPr userDrawn="1"/>
            </p:nvSpPr>
            <p:spPr bwMode="gray">
              <a:xfrm>
                <a:off x="6131" y="1781"/>
                <a:ext cx="135" cy="66"/>
              </a:xfrm>
              <a:custGeom>
                <a:avLst/>
                <a:gdLst>
                  <a:gd name="T0" fmla="*/ 0 w 135"/>
                  <a:gd name="T1" fmla="*/ 0 h 66"/>
                  <a:gd name="T2" fmla="*/ 0 w 135"/>
                  <a:gd name="T3" fmla="*/ 14 h 66"/>
                  <a:gd name="T4" fmla="*/ 19 w 135"/>
                  <a:gd name="T5" fmla="*/ 14 h 66"/>
                  <a:gd name="T6" fmla="*/ 19 w 135"/>
                  <a:gd name="T7" fmla="*/ 66 h 66"/>
                  <a:gd name="T8" fmla="*/ 33 w 135"/>
                  <a:gd name="T9" fmla="*/ 66 h 66"/>
                  <a:gd name="T10" fmla="*/ 33 w 135"/>
                  <a:gd name="T11" fmla="*/ 14 h 66"/>
                  <a:gd name="T12" fmla="*/ 54 w 135"/>
                  <a:gd name="T13" fmla="*/ 14 h 66"/>
                  <a:gd name="T14" fmla="*/ 54 w 135"/>
                  <a:gd name="T15" fmla="*/ 0 h 66"/>
                  <a:gd name="T16" fmla="*/ 0 w 135"/>
                  <a:gd name="T17" fmla="*/ 0 h 66"/>
                  <a:gd name="T18" fmla="*/ 113 w 135"/>
                  <a:gd name="T19" fmla="*/ 0 h 66"/>
                  <a:gd name="T20" fmla="*/ 99 w 135"/>
                  <a:gd name="T21" fmla="*/ 38 h 66"/>
                  <a:gd name="T22" fmla="*/ 85 w 135"/>
                  <a:gd name="T23" fmla="*/ 0 h 66"/>
                  <a:gd name="T24" fmla="*/ 61 w 135"/>
                  <a:gd name="T25" fmla="*/ 0 h 66"/>
                  <a:gd name="T26" fmla="*/ 61 w 135"/>
                  <a:gd name="T27" fmla="*/ 66 h 66"/>
                  <a:gd name="T28" fmla="*/ 75 w 135"/>
                  <a:gd name="T29" fmla="*/ 66 h 66"/>
                  <a:gd name="T30" fmla="*/ 75 w 135"/>
                  <a:gd name="T31" fmla="*/ 14 h 66"/>
                  <a:gd name="T32" fmla="*/ 75 w 135"/>
                  <a:gd name="T33" fmla="*/ 14 h 66"/>
                  <a:gd name="T34" fmla="*/ 94 w 135"/>
                  <a:gd name="T35" fmla="*/ 66 h 66"/>
                  <a:gd name="T36" fmla="*/ 101 w 135"/>
                  <a:gd name="T37" fmla="*/ 66 h 66"/>
                  <a:gd name="T38" fmla="*/ 120 w 135"/>
                  <a:gd name="T39" fmla="*/ 14 h 66"/>
                  <a:gd name="T40" fmla="*/ 120 w 135"/>
                  <a:gd name="T41" fmla="*/ 14 h 66"/>
                  <a:gd name="T42" fmla="*/ 120 w 135"/>
                  <a:gd name="T43" fmla="*/ 66 h 66"/>
                  <a:gd name="T44" fmla="*/ 135 w 135"/>
                  <a:gd name="T45" fmla="*/ 66 h 66"/>
                  <a:gd name="T46" fmla="*/ 135 w 135"/>
                  <a:gd name="T47" fmla="*/ 0 h 66"/>
                  <a:gd name="T48" fmla="*/ 113 w 135"/>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66">
                    <a:moveTo>
                      <a:pt x="0" y="0"/>
                    </a:moveTo>
                    <a:lnTo>
                      <a:pt x="0" y="14"/>
                    </a:lnTo>
                    <a:lnTo>
                      <a:pt x="19" y="14"/>
                    </a:lnTo>
                    <a:lnTo>
                      <a:pt x="19" y="66"/>
                    </a:lnTo>
                    <a:lnTo>
                      <a:pt x="33" y="66"/>
                    </a:lnTo>
                    <a:lnTo>
                      <a:pt x="33" y="14"/>
                    </a:lnTo>
                    <a:lnTo>
                      <a:pt x="54" y="14"/>
                    </a:lnTo>
                    <a:lnTo>
                      <a:pt x="54" y="0"/>
                    </a:lnTo>
                    <a:lnTo>
                      <a:pt x="0" y="0"/>
                    </a:lnTo>
                    <a:close/>
                    <a:moveTo>
                      <a:pt x="113" y="0"/>
                    </a:moveTo>
                    <a:lnTo>
                      <a:pt x="99" y="38"/>
                    </a:lnTo>
                    <a:lnTo>
                      <a:pt x="85" y="0"/>
                    </a:lnTo>
                    <a:lnTo>
                      <a:pt x="61" y="0"/>
                    </a:lnTo>
                    <a:lnTo>
                      <a:pt x="61" y="66"/>
                    </a:lnTo>
                    <a:lnTo>
                      <a:pt x="75" y="66"/>
                    </a:lnTo>
                    <a:lnTo>
                      <a:pt x="75" y="14"/>
                    </a:lnTo>
                    <a:lnTo>
                      <a:pt x="75" y="14"/>
                    </a:lnTo>
                    <a:lnTo>
                      <a:pt x="94" y="66"/>
                    </a:lnTo>
                    <a:lnTo>
                      <a:pt x="101" y="66"/>
                    </a:lnTo>
                    <a:lnTo>
                      <a:pt x="120" y="14"/>
                    </a:lnTo>
                    <a:lnTo>
                      <a:pt x="120" y="14"/>
                    </a:lnTo>
                    <a:lnTo>
                      <a:pt x="120" y="66"/>
                    </a:lnTo>
                    <a:lnTo>
                      <a:pt x="135" y="66"/>
                    </a:lnTo>
                    <a:lnTo>
                      <a:pt x="135" y="0"/>
                    </a:ln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0" name="Freeform 6"/>
              <p:cNvSpPr>
                <a:spLocks noEditPoints="1"/>
              </p:cNvSpPr>
              <p:nvPr userDrawn="1"/>
            </p:nvSpPr>
            <p:spPr bwMode="gray">
              <a:xfrm>
                <a:off x="1412" y="1602"/>
                <a:ext cx="1052" cy="1118"/>
              </a:xfrm>
              <a:custGeom>
                <a:avLst/>
                <a:gdLst>
                  <a:gd name="T0" fmla="*/ 204 w 445"/>
                  <a:gd name="T1" fmla="*/ 163 h 470"/>
                  <a:gd name="T2" fmla="*/ 248 w 445"/>
                  <a:gd name="T3" fmla="*/ 195 h 470"/>
                  <a:gd name="T4" fmla="*/ 291 w 445"/>
                  <a:gd name="T5" fmla="*/ 211 h 470"/>
                  <a:gd name="T6" fmla="*/ 341 w 445"/>
                  <a:gd name="T7" fmla="*/ 287 h 470"/>
                  <a:gd name="T8" fmla="*/ 308 w 445"/>
                  <a:gd name="T9" fmla="*/ 374 h 470"/>
                  <a:gd name="T10" fmla="*/ 216 w 445"/>
                  <a:gd name="T11" fmla="*/ 404 h 470"/>
                  <a:gd name="T12" fmla="*/ 104 w 445"/>
                  <a:gd name="T13" fmla="*/ 367 h 470"/>
                  <a:gd name="T14" fmla="*/ 140 w 445"/>
                  <a:gd name="T15" fmla="*/ 300 h 470"/>
                  <a:gd name="T16" fmla="*/ 213 w 445"/>
                  <a:gd name="T17" fmla="*/ 333 h 470"/>
                  <a:gd name="T18" fmla="*/ 254 w 445"/>
                  <a:gd name="T19" fmla="*/ 301 h 470"/>
                  <a:gd name="T20" fmla="*/ 204 w 445"/>
                  <a:gd name="T21" fmla="*/ 264 h 470"/>
                  <a:gd name="T22" fmla="*/ 117 w 445"/>
                  <a:gd name="T23" fmla="*/ 174 h 470"/>
                  <a:gd name="T24" fmla="*/ 227 w 445"/>
                  <a:gd name="T25" fmla="*/ 66 h 470"/>
                  <a:gd name="T26" fmla="*/ 328 w 445"/>
                  <a:gd name="T27" fmla="*/ 92 h 470"/>
                  <a:gd name="T28" fmla="*/ 295 w 445"/>
                  <a:gd name="T29" fmla="*/ 157 h 470"/>
                  <a:gd name="T30" fmla="*/ 239 w 445"/>
                  <a:gd name="T31" fmla="*/ 136 h 470"/>
                  <a:gd name="T32" fmla="*/ 204 w 445"/>
                  <a:gd name="T33" fmla="*/ 163 h 470"/>
                  <a:gd name="T34" fmla="*/ 445 w 445"/>
                  <a:gd name="T35" fmla="*/ 356 h 470"/>
                  <a:gd name="T36" fmla="*/ 445 w 445"/>
                  <a:gd name="T37" fmla="*/ 353 h 470"/>
                  <a:gd name="T38" fmla="*/ 445 w 445"/>
                  <a:gd name="T39" fmla="*/ 57 h 470"/>
                  <a:gd name="T40" fmla="*/ 445 w 445"/>
                  <a:gd name="T41" fmla="*/ 11 h 470"/>
                  <a:gd name="T42" fmla="*/ 445 w 445"/>
                  <a:gd name="T43" fmla="*/ 11 h 470"/>
                  <a:gd name="T44" fmla="*/ 445 w 445"/>
                  <a:gd name="T45" fmla="*/ 10 h 470"/>
                  <a:gd name="T46" fmla="*/ 434 w 445"/>
                  <a:gd name="T47" fmla="*/ 0 h 470"/>
                  <a:gd name="T48" fmla="*/ 434 w 445"/>
                  <a:gd name="T49" fmla="*/ 0 h 470"/>
                  <a:gd name="T50" fmla="*/ 433 w 445"/>
                  <a:gd name="T51" fmla="*/ 0 h 470"/>
                  <a:gd name="T52" fmla="*/ 378 w 445"/>
                  <a:gd name="T53" fmla="*/ 0 h 470"/>
                  <a:gd name="T54" fmla="*/ 113 w 445"/>
                  <a:gd name="T55" fmla="*/ 0 h 470"/>
                  <a:gd name="T56" fmla="*/ 0 w 445"/>
                  <a:gd name="T57" fmla="*/ 105 h 470"/>
                  <a:gd name="T58" fmla="*/ 0 w 445"/>
                  <a:gd name="T59" fmla="*/ 112 h 470"/>
                  <a:gd name="T60" fmla="*/ 0 w 445"/>
                  <a:gd name="T61" fmla="*/ 433 h 470"/>
                  <a:gd name="T62" fmla="*/ 0 w 445"/>
                  <a:gd name="T63" fmla="*/ 459 h 470"/>
                  <a:gd name="T64" fmla="*/ 0 w 445"/>
                  <a:gd name="T65" fmla="*/ 459 h 470"/>
                  <a:gd name="T66" fmla="*/ 0 w 445"/>
                  <a:gd name="T67" fmla="*/ 460 h 470"/>
                  <a:gd name="T68" fmla="*/ 11 w 445"/>
                  <a:gd name="T69" fmla="*/ 470 h 470"/>
                  <a:gd name="T70" fmla="*/ 11 w 445"/>
                  <a:gd name="T71" fmla="*/ 470 h 470"/>
                  <a:gd name="T72" fmla="*/ 12 w 445"/>
                  <a:gd name="T73" fmla="*/ 470 h 470"/>
                  <a:gd name="T74" fmla="*/ 37 w 445"/>
                  <a:gd name="T75" fmla="*/ 470 h 470"/>
                  <a:gd name="T76" fmla="*/ 333 w 445"/>
                  <a:gd name="T77" fmla="*/ 470 h 470"/>
                  <a:gd name="T78" fmla="*/ 333 w 445"/>
                  <a:gd name="T79" fmla="*/ 470 h 470"/>
                  <a:gd name="T80" fmla="*/ 445 w 445"/>
                  <a:gd name="T81" fmla="*/ 358 h 470"/>
                  <a:gd name="T82" fmla="*/ 445 w 445"/>
                  <a:gd name="T83" fmla="*/ 35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5" h="470">
                    <a:moveTo>
                      <a:pt x="204" y="163"/>
                    </a:moveTo>
                    <a:cubicBezTo>
                      <a:pt x="204" y="177"/>
                      <a:pt x="216" y="187"/>
                      <a:pt x="248" y="195"/>
                    </a:cubicBezTo>
                    <a:cubicBezTo>
                      <a:pt x="264" y="200"/>
                      <a:pt x="279" y="204"/>
                      <a:pt x="291" y="211"/>
                    </a:cubicBezTo>
                    <a:cubicBezTo>
                      <a:pt x="322" y="226"/>
                      <a:pt x="341" y="248"/>
                      <a:pt x="341" y="287"/>
                    </a:cubicBezTo>
                    <a:cubicBezTo>
                      <a:pt x="341" y="327"/>
                      <a:pt x="329" y="356"/>
                      <a:pt x="308" y="374"/>
                    </a:cubicBezTo>
                    <a:cubicBezTo>
                      <a:pt x="281" y="395"/>
                      <a:pt x="249" y="404"/>
                      <a:pt x="216" y="404"/>
                    </a:cubicBezTo>
                    <a:cubicBezTo>
                      <a:pt x="177" y="404"/>
                      <a:pt x="137" y="390"/>
                      <a:pt x="104" y="367"/>
                    </a:cubicBezTo>
                    <a:cubicBezTo>
                      <a:pt x="140" y="300"/>
                      <a:pt x="140" y="300"/>
                      <a:pt x="140" y="300"/>
                    </a:cubicBezTo>
                    <a:cubicBezTo>
                      <a:pt x="167" y="323"/>
                      <a:pt x="190" y="333"/>
                      <a:pt x="213" y="333"/>
                    </a:cubicBezTo>
                    <a:cubicBezTo>
                      <a:pt x="237" y="333"/>
                      <a:pt x="254" y="321"/>
                      <a:pt x="254" y="301"/>
                    </a:cubicBezTo>
                    <a:cubicBezTo>
                      <a:pt x="254" y="277"/>
                      <a:pt x="222" y="270"/>
                      <a:pt x="204" y="264"/>
                    </a:cubicBezTo>
                    <a:cubicBezTo>
                      <a:pt x="161" y="251"/>
                      <a:pt x="117" y="243"/>
                      <a:pt x="117" y="174"/>
                    </a:cubicBezTo>
                    <a:cubicBezTo>
                      <a:pt x="117" y="108"/>
                      <a:pt x="163" y="66"/>
                      <a:pt x="227" y="66"/>
                    </a:cubicBezTo>
                    <a:cubicBezTo>
                      <a:pt x="259" y="66"/>
                      <a:pt x="298" y="76"/>
                      <a:pt x="328" y="92"/>
                    </a:cubicBezTo>
                    <a:cubicBezTo>
                      <a:pt x="295" y="157"/>
                      <a:pt x="295" y="157"/>
                      <a:pt x="295" y="157"/>
                    </a:cubicBezTo>
                    <a:cubicBezTo>
                      <a:pt x="279" y="144"/>
                      <a:pt x="259" y="136"/>
                      <a:pt x="239" y="136"/>
                    </a:cubicBezTo>
                    <a:cubicBezTo>
                      <a:pt x="221" y="136"/>
                      <a:pt x="204" y="147"/>
                      <a:pt x="204" y="163"/>
                    </a:cubicBezTo>
                    <a:moveTo>
                      <a:pt x="445" y="356"/>
                    </a:moveTo>
                    <a:cubicBezTo>
                      <a:pt x="445" y="355"/>
                      <a:pt x="445" y="354"/>
                      <a:pt x="445" y="353"/>
                    </a:cubicBezTo>
                    <a:cubicBezTo>
                      <a:pt x="445" y="57"/>
                      <a:pt x="445" y="57"/>
                      <a:pt x="445" y="57"/>
                    </a:cubicBezTo>
                    <a:cubicBezTo>
                      <a:pt x="445" y="11"/>
                      <a:pt x="445" y="11"/>
                      <a:pt x="445" y="11"/>
                    </a:cubicBezTo>
                    <a:cubicBezTo>
                      <a:pt x="445" y="11"/>
                      <a:pt x="445" y="11"/>
                      <a:pt x="445" y="11"/>
                    </a:cubicBezTo>
                    <a:cubicBezTo>
                      <a:pt x="445" y="11"/>
                      <a:pt x="445" y="11"/>
                      <a:pt x="445" y="10"/>
                    </a:cubicBezTo>
                    <a:cubicBezTo>
                      <a:pt x="445" y="4"/>
                      <a:pt x="440" y="0"/>
                      <a:pt x="434" y="0"/>
                    </a:cubicBezTo>
                    <a:cubicBezTo>
                      <a:pt x="434" y="0"/>
                      <a:pt x="434" y="0"/>
                      <a:pt x="434" y="0"/>
                    </a:cubicBezTo>
                    <a:cubicBezTo>
                      <a:pt x="434" y="0"/>
                      <a:pt x="433" y="0"/>
                      <a:pt x="433" y="0"/>
                    </a:cubicBezTo>
                    <a:cubicBezTo>
                      <a:pt x="378" y="0"/>
                      <a:pt x="378" y="0"/>
                      <a:pt x="378" y="0"/>
                    </a:cubicBezTo>
                    <a:cubicBezTo>
                      <a:pt x="113" y="0"/>
                      <a:pt x="113" y="0"/>
                      <a:pt x="113" y="0"/>
                    </a:cubicBezTo>
                    <a:cubicBezTo>
                      <a:pt x="53" y="0"/>
                      <a:pt x="4" y="46"/>
                      <a:pt x="0" y="105"/>
                    </a:cubicBezTo>
                    <a:cubicBezTo>
                      <a:pt x="0" y="107"/>
                      <a:pt x="0" y="110"/>
                      <a:pt x="0" y="112"/>
                    </a:cubicBezTo>
                    <a:cubicBezTo>
                      <a:pt x="0" y="433"/>
                      <a:pt x="0" y="433"/>
                      <a:pt x="0" y="433"/>
                    </a:cubicBezTo>
                    <a:cubicBezTo>
                      <a:pt x="0" y="459"/>
                      <a:pt x="0" y="459"/>
                      <a:pt x="0" y="459"/>
                    </a:cubicBezTo>
                    <a:cubicBezTo>
                      <a:pt x="0" y="459"/>
                      <a:pt x="0" y="459"/>
                      <a:pt x="0" y="459"/>
                    </a:cubicBezTo>
                    <a:cubicBezTo>
                      <a:pt x="0" y="459"/>
                      <a:pt x="0" y="459"/>
                      <a:pt x="0" y="460"/>
                    </a:cubicBezTo>
                    <a:cubicBezTo>
                      <a:pt x="0" y="466"/>
                      <a:pt x="5" y="470"/>
                      <a:pt x="11" y="470"/>
                    </a:cubicBezTo>
                    <a:cubicBezTo>
                      <a:pt x="11" y="470"/>
                      <a:pt x="11" y="470"/>
                      <a:pt x="11" y="470"/>
                    </a:cubicBezTo>
                    <a:cubicBezTo>
                      <a:pt x="12" y="470"/>
                      <a:pt x="12" y="470"/>
                      <a:pt x="12" y="470"/>
                    </a:cubicBezTo>
                    <a:cubicBezTo>
                      <a:pt x="37" y="470"/>
                      <a:pt x="37" y="470"/>
                      <a:pt x="37" y="470"/>
                    </a:cubicBezTo>
                    <a:cubicBezTo>
                      <a:pt x="333" y="470"/>
                      <a:pt x="333" y="470"/>
                      <a:pt x="333" y="470"/>
                    </a:cubicBezTo>
                    <a:cubicBezTo>
                      <a:pt x="333" y="470"/>
                      <a:pt x="333" y="470"/>
                      <a:pt x="333" y="470"/>
                    </a:cubicBezTo>
                    <a:cubicBezTo>
                      <a:pt x="395" y="470"/>
                      <a:pt x="445" y="420"/>
                      <a:pt x="445" y="358"/>
                    </a:cubicBezTo>
                    <a:cubicBezTo>
                      <a:pt x="445" y="357"/>
                      <a:pt x="445" y="356"/>
                      <a:pt x="445" y="35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1" name="Freeform 7"/>
              <p:cNvSpPr>
                <a:spLocks noEditPoints="1"/>
              </p:cNvSpPr>
              <p:nvPr userDrawn="1"/>
            </p:nvSpPr>
            <p:spPr bwMode="gray">
              <a:xfrm>
                <a:off x="2609" y="1757"/>
                <a:ext cx="842" cy="816"/>
              </a:xfrm>
              <a:custGeom>
                <a:avLst/>
                <a:gdLst>
                  <a:gd name="T0" fmla="*/ 269 w 356"/>
                  <a:gd name="T1" fmla="*/ 166 h 343"/>
                  <a:gd name="T2" fmla="*/ 178 w 356"/>
                  <a:gd name="T3" fmla="*/ 81 h 343"/>
                  <a:gd name="T4" fmla="*/ 87 w 356"/>
                  <a:gd name="T5" fmla="*/ 166 h 343"/>
                  <a:gd name="T6" fmla="*/ 178 w 356"/>
                  <a:gd name="T7" fmla="*/ 262 h 343"/>
                  <a:gd name="T8" fmla="*/ 269 w 356"/>
                  <a:gd name="T9" fmla="*/ 166 h 343"/>
                  <a:gd name="T10" fmla="*/ 181 w 356"/>
                  <a:gd name="T11" fmla="*/ 343 h 343"/>
                  <a:gd name="T12" fmla="*/ 0 w 356"/>
                  <a:gd name="T13" fmla="*/ 170 h 343"/>
                  <a:gd name="T14" fmla="*/ 71 w 356"/>
                  <a:gd name="T15" fmla="*/ 33 h 343"/>
                  <a:gd name="T16" fmla="*/ 178 w 356"/>
                  <a:gd name="T17" fmla="*/ 0 h 343"/>
                  <a:gd name="T18" fmla="*/ 356 w 356"/>
                  <a:gd name="T19" fmla="*/ 166 h 343"/>
                  <a:gd name="T20" fmla="*/ 181 w 356"/>
                  <a:gd name="T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6" h="343">
                    <a:moveTo>
                      <a:pt x="269" y="166"/>
                    </a:moveTo>
                    <a:cubicBezTo>
                      <a:pt x="269" y="121"/>
                      <a:pt x="227" y="81"/>
                      <a:pt x="178" y="81"/>
                    </a:cubicBezTo>
                    <a:cubicBezTo>
                      <a:pt x="131" y="81"/>
                      <a:pt x="87" y="120"/>
                      <a:pt x="87" y="166"/>
                    </a:cubicBezTo>
                    <a:cubicBezTo>
                      <a:pt x="87" y="221"/>
                      <a:pt x="128" y="262"/>
                      <a:pt x="178" y="262"/>
                    </a:cubicBezTo>
                    <a:cubicBezTo>
                      <a:pt x="229" y="262"/>
                      <a:pt x="269" y="220"/>
                      <a:pt x="269" y="166"/>
                    </a:cubicBezTo>
                    <a:moveTo>
                      <a:pt x="181" y="343"/>
                    </a:moveTo>
                    <a:cubicBezTo>
                      <a:pt x="64" y="343"/>
                      <a:pt x="0" y="258"/>
                      <a:pt x="0" y="170"/>
                    </a:cubicBezTo>
                    <a:cubicBezTo>
                      <a:pt x="0" y="85"/>
                      <a:pt x="54" y="45"/>
                      <a:pt x="71" y="33"/>
                    </a:cubicBezTo>
                    <a:cubicBezTo>
                      <a:pt x="110" y="6"/>
                      <a:pt x="150" y="0"/>
                      <a:pt x="178" y="0"/>
                    </a:cubicBezTo>
                    <a:cubicBezTo>
                      <a:pt x="270" y="0"/>
                      <a:pt x="356" y="67"/>
                      <a:pt x="356" y="166"/>
                    </a:cubicBezTo>
                    <a:cubicBezTo>
                      <a:pt x="356" y="278"/>
                      <a:pt x="271" y="343"/>
                      <a:pt x="181" y="34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2" name="Freeform 8"/>
              <p:cNvSpPr/>
              <p:nvPr userDrawn="1"/>
            </p:nvSpPr>
            <p:spPr bwMode="gray">
              <a:xfrm>
                <a:off x="3626" y="1783"/>
                <a:ext cx="435" cy="766"/>
              </a:xfrm>
              <a:custGeom>
                <a:avLst/>
                <a:gdLst>
                  <a:gd name="T0" fmla="*/ 198 w 435"/>
                  <a:gd name="T1" fmla="*/ 0 h 766"/>
                  <a:gd name="T2" fmla="*/ 198 w 435"/>
                  <a:gd name="T3" fmla="*/ 597 h 766"/>
                  <a:gd name="T4" fmla="*/ 435 w 435"/>
                  <a:gd name="T5" fmla="*/ 597 h 766"/>
                  <a:gd name="T6" fmla="*/ 435 w 435"/>
                  <a:gd name="T7" fmla="*/ 766 h 766"/>
                  <a:gd name="T8" fmla="*/ 0 w 435"/>
                  <a:gd name="T9" fmla="*/ 766 h 766"/>
                  <a:gd name="T10" fmla="*/ 0 w 435"/>
                  <a:gd name="T11" fmla="*/ 0 h 766"/>
                  <a:gd name="T12" fmla="*/ 198 w 435"/>
                  <a:gd name="T13" fmla="*/ 0 h 766"/>
                </a:gdLst>
                <a:ahLst/>
                <a:cxnLst>
                  <a:cxn ang="0">
                    <a:pos x="T0" y="T1"/>
                  </a:cxn>
                  <a:cxn ang="0">
                    <a:pos x="T2" y="T3"/>
                  </a:cxn>
                  <a:cxn ang="0">
                    <a:pos x="T4" y="T5"/>
                  </a:cxn>
                  <a:cxn ang="0">
                    <a:pos x="T6" y="T7"/>
                  </a:cxn>
                  <a:cxn ang="0">
                    <a:pos x="T8" y="T9"/>
                  </a:cxn>
                  <a:cxn ang="0">
                    <a:pos x="T10" y="T11"/>
                  </a:cxn>
                  <a:cxn ang="0">
                    <a:pos x="T12" y="T13"/>
                  </a:cxn>
                </a:cxnLst>
                <a:rect l="0" t="0" r="r" b="b"/>
                <a:pathLst>
                  <a:path w="435" h="766">
                    <a:moveTo>
                      <a:pt x="198" y="0"/>
                    </a:moveTo>
                    <a:lnTo>
                      <a:pt x="198" y="597"/>
                    </a:lnTo>
                    <a:lnTo>
                      <a:pt x="435" y="597"/>
                    </a:lnTo>
                    <a:lnTo>
                      <a:pt x="435" y="766"/>
                    </a:lnTo>
                    <a:lnTo>
                      <a:pt x="0" y="766"/>
                    </a:lnTo>
                    <a:lnTo>
                      <a:pt x="0" y="0"/>
                    </a:lnTo>
                    <a:lnTo>
                      <a:pt x="19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3" name="Freeform 9"/>
              <p:cNvSpPr/>
              <p:nvPr userDrawn="1"/>
            </p:nvSpPr>
            <p:spPr bwMode="gray">
              <a:xfrm>
                <a:off x="4113" y="1783"/>
                <a:ext cx="800" cy="766"/>
              </a:xfrm>
              <a:custGeom>
                <a:avLst/>
                <a:gdLst>
                  <a:gd name="T0" fmla="*/ 215 w 800"/>
                  <a:gd name="T1" fmla="*/ 0 h 766"/>
                  <a:gd name="T2" fmla="*/ 400 w 800"/>
                  <a:gd name="T3" fmla="*/ 464 h 766"/>
                  <a:gd name="T4" fmla="*/ 584 w 800"/>
                  <a:gd name="T5" fmla="*/ 0 h 766"/>
                  <a:gd name="T6" fmla="*/ 800 w 800"/>
                  <a:gd name="T7" fmla="*/ 0 h 766"/>
                  <a:gd name="T8" fmla="*/ 473 w 800"/>
                  <a:gd name="T9" fmla="*/ 766 h 766"/>
                  <a:gd name="T10" fmla="*/ 322 w 800"/>
                  <a:gd name="T11" fmla="*/ 766 h 766"/>
                  <a:gd name="T12" fmla="*/ 0 w 800"/>
                  <a:gd name="T13" fmla="*/ 0 h 766"/>
                  <a:gd name="T14" fmla="*/ 215 w 800"/>
                  <a:gd name="T15" fmla="*/ 0 h 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0" h="766">
                    <a:moveTo>
                      <a:pt x="215" y="0"/>
                    </a:moveTo>
                    <a:lnTo>
                      <a:pt x="400" y="464"/>
                    </a:lnTo>
                    <a:lnTo>
                      <a:pt x="584" y="0"/>
                    </a:lnTo>
                    <a:lnTo>
                      <a:pt x="800" y="0"/>
                    </a:lnTo>
                    <a:lnTo>
                      <a:pt x="473" y="766"/>
                    </a:lnTo>
                    <a:lnTo>
                      <a:pt x="322" y="766"/>
                    </a:lnTo>
                    <a:lnTo>
                      <a:pt x="0" y="0"/>
                    </a:lnTo>
                    <a:lnTo>
                      <a:pt x="215"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sp>
            <p:nvSpPr>
              <p:cNvPr id="24" name="Rectangle 10"/>
              <p:cNvSpPr>
                <a:spLocks noChangeArrowheads="1"/>
              </p:cNvSpPr>
              <p:nvPr userDrawn="1"/>
            </p:nvSpPr>
            <p:spPr bwMode="gray">
              <a:xfrm>
                <a:off x="5097" y="1783"/>
                <a:ext cx="196" cy="76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de-DE"/>
              </a:p>
            </p:txBody>
          </p:sp>
          <p:sp>
            <p:nvSpPr>
              <p:cNvPr id="25" name="Freeform 11"/>
              <p:cNvSpPr>
                <a:spLocks noEditPoints="1"/>
              </p:cNvSpPr>
              <p:nvPr userDrawn="1"/>
            </p:nvSpPr>
            <p:spPr bwMode="gray">
              <a:xfrm>
                <a:off x="5471" y="1783"/>
                <a:ext cx="795" cy="766"/>
              </a:xfrm>
              <a:custGeom>
                <a:avLst/>
                <a:gdLst>
                  <a:gd name="T0" fmla="*/ 400 w 795"/>
                  <a:gd name="T1" fmla="*/ 235 h 766"/>
                  <a:gd name="T2" fmla="*/ 400 w 795"/>
                  <a:gd name="T3" fmla="*/ 235 h 766"/>
                  <a:gd name="T4" fmla="*/ 482 w 795"/>
                  <a:gd name="T5" fmla="*/ 480 h 766"/>
                  <a:gd name="T6" fmla="*/ 317 w 795"/>
                  <a:gd name="T7" fmla="*/ 480 h 766"/>
                  <a:gd name="T8" fmla="*/ 400 w 795"/>
                  <a:gd name="T9" fmla="*/ 235 h 766"/>
                  <a:gd name="T10" fmla="*/ 293 w 795"/>
                  <a:gd name="T11" fmla="*/ 0 h 766"/>
                  <a:gd name="T12" fmla="*/ 0 w 795"/>
                  <a:gd name="T13" fmla="*/ 766 h 766"/>
                  <a:gd name="T14" fmla="*/ 210 w 795"/>
                  <a:gd name="T15" fmla="*/ 766 h 766"/>
                  <a:gd name="T16" fmla="*/ 262 w 795"/>
                  <a:gd name="T17" fmla="*/ 633 h 766"/>
                  <a:gd name="T18" fmla="*/ 534 w 795"/>
                  <a:gd name="T19" fmla="*/ 633 h 766"/>
                  <a:gd name="T20" fmla="*/ 584 w 795"/>
                  <a:gd name="T21" fmla="*/ 766 h 766"/>
                  <a:gd name="T22" fmla="*/ 795 w 795"/>
                  <a:gd name="T23" fmla="*/ 766 h 766"/>
                  <a:gd name="T24" fmla="*/ 508 w 795"/>
                  <a:gd name="T25" fmla="*/ 0 h 766"/>
                  <a:gd name="T26" fmla="*/ 293 w 795"/>
                  <a:gd name="T2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5" h="766">
                    <a:moveTo>
                      <a:pt x="400" y="235"/>
                    </a:moveTo>
                    <a:lnTo>
                      <a:pt x="400" y="235"/>
                    </a:lnTo>
                    <a:lnTo>
                      <a:pt x="482" y="480"/>
                    </a:lnTo>
                    <a:lnTo>
                      <a:pt x="317" y="480"/>
                    </a:lnTo>
                    <a:lnTo>
                      <a:pt x="400" y="235"/>
                    </a:lnTo>
                    <a:close/>
                    <a:moveTo>
                      <a:pt x="293" y="0"/>
                    </a:moveTo>
                    <a:lnTo>
                      <a:pt x="0" y="766"/>
                    </a:lnTo>
                    <a:lnTo>
                      <a:pt x="210" y="766"/>
                    </a:lnTo>
                    <a:lnTo>
                      <a:pt x="262" y="633"/>
                    </a:lnTo>
                    <a:lnTo>
                      <a:pt x="534" y="633"/>
                    </a:lnTo>
                    <a:lnTo>
                      <a:pt x="584" y="766"/>
                    </a:lnTo>
                    <a:lnTo>
                      <a:pt x="795" y="766"/>
                    </a:lnTo>
                    <a:lnTo>
                      <a:pt x="508" y="0"/>
                    </a:lnTo>
                    <a:lnTo>
                      <a:pt x="293"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18" name="Freeform 15"/>
            <p:cNvSpPr>
              <a:spLocks noEditPoints="1"/>
            </p:cNvSpPr>
            <p:nvPr userDrawn="1"/>
          </p:nvSpPr>
          <p:spPr bwMode="gray">
            <a:xfrm>
              <a:off x="2882094" y="616901"/>
              <a:ext cx="2008282" cy="150601"/>
            </a:xfrm>
            <a:custGeom>
              <a:avLst/>
              <a:gdLst>
                <a:gd name="T0" fmla="*/ 1973 w 2052"/>
                <a:gd name="T1" fmla="*/ 39 h 151"/>
                <a:gd name="T2" fmla="*/ 2008 w 2052"/>
                <a:gd name="T3" fmla="*/ 133 h 151"/>
                <a:gd name="T4" fmla="*/ 2009 w 2052"/>
                <a:gd name="T5" fmla="*/ 148 h 151"/>
                <a:gd name="T6" fmla="*/ 1992 w 2052"/>
                <a:gd name="T7" fmla="*/ 50 h 151"/>
                <a:gd name="T8" fmla="*/ 2035 w 2052"/>
                <a:gd name="T9" fmla="*/ 33 h 151"/>
                <a:gd name="T10" fmla="*/ 1815 w 2052"/>
                <a:gd name="T11" fmla="*/ 145 h 151"/>
                <a:gd name="T12" fmla="*/ 1924 w 2052"/>
                <a:gd name="T13" fmla="*/ 6 h 151"/>
                <a:gd name="T14" fmla="*/ 1800 w 2052"/>
                <a:gd name="T15" fmla="*/ 0 h 151"/>
                <a:gd name="T16" fmla="*/ 1629 w 2052"/>
                <a:gd name="T17" fmla="*/ 76 h 151"/>
                <a:gd name="T18" fmla="*/ 1686 w 2052"/>
                <a:gd name="T19" fmla="*/ 133 h 151"/>
                <a:gd name="T20" fmla="*/ 1614 w 2052"/>
                <a:gd name="T21" fmla="*/ 76 h 151"/>
                <a:gd name="T22" fmla="*/ 1554 w 2052"/>
                <a:gd name="T23" fmla="*/ 145 h 151"/>
                <a:gd name="T24" fmla="*/ 1554 w 2052"/>
                <a:gd name="T25" fmla="*/ 6 h 151"/>
                <a:gd name="T26" fmla="*/ 1428 w 2052"/>
                <a:gd name="T27" fmla="*/ 21 h 151"/>
                <a:gd name="T28" fmla="*/ 1477 w 2052"/>
                <a:gd name="T29" fmla="*/ 145 h 151"/>
                <a:gd name="T30" fmla="*/ 1511 w 2052"/>
                <a:gd name="T31" fmla="*/ 6 h 151"/>
                <a:gd name="T32" fmla="*/ 1287 w 2052"/>
                <a:gd name="T33" fmla="*/ 94 h 151"/>
                <a:gd name="T34" fmla="*/ 1380 w 2052"/>
                <a:gd name="T35" fmla="*/ 124 h 151"/>
                <a:gd name="T36" fmla="*/ 1371 w 2052"/>
                <a:gd name="T37" fmla="*/ 6 h 151"/>
                <a:gd name="T38" fmla="*/ 1337 w 2052"/>
                <a:gd name="T39" fmla="*/ 133 h 151"/>
                <a:gd name="T40" fmla="*/ 1303 w 2052"/>
                <a:gd name="T41" fmla="*/ 6 h 151"/>
                <a:gd name="T42" fmla="*/ 1192 w 2052"/>
                <a:gd name="T43" fmla="*/ 145 h 151"/>
                <a:gd name="T44" fmla="*/ 1208 w 2052"/>
                <a:gd name="T45" fmla="*/ 131 h 151"/>
                <a:gd name="T46" fmla="*/ 1081 w 2052"/>
                <a:gd name="T47" fmla="*/ 133 h 151"/>
                <a:gd name="T48" fmla="*/ 1138 w 2052"/>
                <a:gd name="T49" fmla="*/ 76 h 151"/>
                <a:gd name="T50" fmla="*/ 1081 w 2052"/>
                <a:gd name="T51" fmla="*/ 4 h 151"/>
                <a:gd name="T52" fmla="*/ 1154 w 2052"/>
                <a:gd name="T53" fmla="*/ 76 h 151"/>
                <a:gd name="T54" fmla="*/ 898 w 2052"/>
                <a:gd name="T55" fmla="*/ 39 h 151"/>
                <a:gd name="T56" fmla="*/ 934 w 2052"/>
                <a:gd name="T57" fmla="*/ 133 h 151"/>
                <a:gd name="T58" fmla="*/ 934 w 2052"/>
                <a:gd name="T59" fmla="*/ 148 h 151"/>
                <a:gd name="T60" fmla="*/ 917 w 2052"/>
                <a:gd name="T61" fmla="*/ 50 h 151"/>
                <a:gd name="T62" fmla="*/ 960 w 2052"/>
                <a:gd name="T63" fmla="*/ 33 h 151"/>
                <a:gd name="T64" fmla="*/ 725 w 2052"/>
                <a:gd name="T65" fmla="*/ 145 h 151"/>
                <a:gd name="T66" fmla="*/ 741 w 2052"/>
                <a:gd name="T67" fmla="*/ 131 h 151"/>
                <a:gd name="T68" fmla="*/ 621 w 2052"/>
                <a:gd name="T69" fmla="*/ 36 h 151"/>
                <a:gd name="T70" fmla="*/ 621 w 2052"/>
                <a:gd name="T71" fmla="*/ 36 h 151"/>
                <a:gd name="T72" fmla="*/ 591 w 2052"/>
                <a:gd name="T73" fmla="*/ 106 h 151"/>
                <a:gd name="T74" fmla="*/ 683 w 2052"/>
                <a:gd name="T75" fmla="*/ 145 h 151"/>
                <a:gd name="T76" fmla="*/ 459 w 2052"/>
                <a:gd name="T77" fmla="*/ 6 h 151"/>
                <a:gd name="T78" fmla="*/ 493 w 2052"/>
                <a:gd name="T79" fmla="*/ 145 h 151"/>
                <a:gd name="T80" fmla="*/ 542 w 2052"/>
                <a:gd name="T81" fmla="*/ 21 h 151"/>
                <a:gd name="T82" fmla="*/ 397 w 2052"/>
                <a:gd name="T83" fmla="*/ 145 h 151"/>
                <a:gd name="T84" fmla="*/ 397 w 2052"/>
                <a:gd name="T85" fmla="*/ 6 h 151"/>
                <a:gd name="T86" fmla="*/ 279 w 2052"/>
                <a:gd name="T87" fmla="*/ 4 h 151"/>
                <a:gd name="T88" fmla="*/ 327 w 2052"/>
                <a:gd name="T89" fmla="*/ 127 h 151"/>
                <a:gd name="T90" fmla="*/ 286 w 2052"/>
                <a:gd name="T91" fmla="*/ 75 h 151"/>
                <a:gd name="T92" fmla="*/ 278 w 2052"/>
                <a:gd name="T93" fmla="*/ 133 h 151"/>
                <a:gd name="T94" fmla="*/ 327 w 2052"/>
                <a:gd name="T95" fmla="*/ 44 h 151"/>
                <a:gd name="T96" fmla="*/ 164 w 2052"/>
                <a:gd name="T97" fmla="*/ 145 h 151"/>
                <a:gd name="T98" fmla="*/ 148 w 2052"/>
                <a:gd name="T99" fmla="*/ 145 h 151"/>
                <a:gd name="T100" fmla="*/ 29 w 2052"/>
                <a:gd name="T101" fmla="*/ 21 h 151"/>
                <a:gd name="T102" fmla="*/ 30 w 2052"/>
                <a:gd name="T103" fmla="*/ 131 h 151"/>
                <a:gd name="T104" fmla="*/ 0 w 2052"/>
                <a:gd name="T105" fmla="*/ 145 h 151"/>
                <a:gd name="T106" fmla="*/ 103 w 2052"/>
                <a:gd name="T107" fmla="*/ 76 h 151"/>
                <a:gd name="T108" fmla="*/ 0 w 2052"/>
                <a:gd name="T109" fmla="*/ 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52" h="151">
                  <a:moveTo>
                    <a:pt x="2047" y="25"/>
                  </a:moveTo>
                  <a:cubicBezTo>
                    <a:pt x="2040" y="12"/>
                    <a:pt x="2027" y="4"/>
                    <a:pt x="2011" y="4"/>
                  </a:cubicBezTo>
                  <a:cubicBezTo>
                    <a:pt x="1990" y="4"/>
                    <a:pt x="1973" y="18"/>
                    <a:pt x="1973" y="39"/>
                  </a:cubicBezTo>
                  <a:cubicBezTo>
                    <a:pt x="1973" y="54"/>
                    <a:pt x="1980" y="65"/>
                    <a:pt x="2004" y="76"/>
                  </a:cubicBezTo>
                  <a:cubicBezTo>
                    <a:pt x="2025" y="84"/>
                    <a:pt x="2037" y="90"/>
                    <a:pt x="2037" y="106"/>
                  </a:cubicBezTo>
                  <a:cubicBezTo>
                    <a:pt x="2037" y="121"/>
                    <a:pt x="2024" y="133"/>
                    <a:pt x="2008" y="133"/>
                  </a:cubicBezTo>
                  <a:cubicBezTo>
                    <a:pt x="1994" y="133"/>
                    <a:pt x="1983" y="123"/>
                    <a:pt x="1981" y="107"/>
                  </a:cubicBezTo>
                  <a:cubicBezTo>
                    <a:pt x="1965" y="112"/>
                    <a:pt x="1965" y="112"/>
                    <a:pt x="1965" y="112"/>
                  </a:cubicBezTo>
                  <a:cubicBezTo>
                    <a:pt x="1970" y="134"/>
                    <a:pt x="1987" y="148"/>
                    <a:pt x="2009" y="148"/>
                  </a:cubicBezTo>
                  <a:cubicBezTo>
                    <a:pt x="2033" y="148"/>
                    <a:pt x="2052" y="128"/>
                    <a:pt x="2052" y="105"/>
                  </a:cubicBezTo>
                  <a:cubicBezTo>
                    <a:pt x="2052" y="84"/>
                    <a:pt x="2039" y="75"/>
                    <a:pt x="2023" y="68"/>
                  </a:cubicBezTo>
                  <a:cubicBezTo>
                    <a:pt x="2011" y="62"/>
                    <a:pt x="1998" y="57"/>
                    <a:pt x="1992" y="50"/>
                  </a:cubicBezTo>
                  <a:cubicBezTo>
                    <a:pt x="1989" y="46"/>
                    <a:pt x="1988" y="42"/>
                    <a:pt x="1988" y="40"/>
                  </a:cubicBezTo>
                  <a:cubicBezTo>
                    <a:pt x="1988" y="27"/>
                    <a:pt x="1998" y="18"/>
                    <a:pt x="2011" y="18"/>
                  </a:cubicBezTo>
                  <a:cubicBezTo>
                    <a:pt x="2022" y="18"/>
                    <a:pt x="2029" y="23"/>
                    <a:pt x="2035" y="33"/>
                  </a:cubicBezTo>
                  <a:lnTo>
                    <a:pt x="2047" y="25"/>
                  </a:lnTo>
                  <a:close/>
                  <a:moveTo>
                    <a:pt x="1800" y="145"/>
                  </a:moveTo>
                  <a:cubicBezTo>
                    <a:pt x="1815" y="145"/>
                    <a:pt x="1815" y="145"/>
                    <a:pt x="1815" y="145"/>
                  </a:cubicBezTo>
                  <a:cubicBezTo>
                    <a:pt x="1815" y="38"/>
                    <a:pt x="1815" y="38"/>
                    <a:pt x="1815" y="38"/>
                  </a:cubicBezTo>
                  <a:cubicBezTo>
                    <a:pt x="1924" y="151"/>
                    <a:pt x="1924" y="151"/>
                    <a:pt x="1924" y="151"/>
                  </a:cubicBezTo>
                  <a:cubicBezTo>
                    <a:pt x="1924" y="6"/>
                    <a:pt x="1924" y="6"/>
                    <a:pt x="1924" y="6"/>
                  </a:cubicBezTo>
                  <a:cubicBezTo>
                    <a:pt x="1908" y="6"/>
                    <a:pt x="1908" y="6"/>
                    <a:pt x="1908" y="6"/>
                  </a:cubicBezTo>
                  <a:cubicBezTo>
                    <a:pt x="1908" y="114"/>
                    <a:pt x="1908" y="114"/>
                    <a:pt x="1908" y="114"/>
                  </a:cubicBezTo>
                  <a:cubicBezTo>
                    <a:pt x="1800" y="0"/>
                    <a:pt x="1800" y="0"/>
                    <a:pt x="1800" y="0"/>
                  </a:cubicBezTo>
                  <a:lnTo>
                    <a:pt x="1800" y="145"/>
                  </a:lnTo>
                  <a:close/>
                  <a:moveTo>
                    <a:pt x="1686" y="133"/>
                  </a:moveTo>
                  <a:cubicBezTo>
                    <a:pt x="1655" y="133"/>
                    <a:pt x="1629" y="107"/>
                    <a:pt x="1629" y="76"/>
                  </a:cubicBezTo>
                  <a:cubicBezTo>
                    <a:pt x="1629" y="44"/>
                    <a:pt x="1655" y="18"/>
                    <a:pt x="1686" y="18"/>
                  </a:cubicBezTo>
                  <a:cubicBezTo>
                    <a:pt x="1719" y="18"/>
                    <a:pt x="1743" y="45"/>
                    <a:pt x="1743" y="76"/>
                  </a:cubicBezTo>
                  <a:cubicBezTo>
                    <a:pt x="1743" y="107"/>
                    <a:pt x="1718" y="133"/>
                    <a:pt x="1686" y="133"/>
                  </a:cubicBezTo>
                  <a:moveTo>
                    <a:pt x="1759" y="76"/>
                  </a:moveTo>
                  <a:cubicBezTo>
                    <a:pt x="1759" y="37"/>
                    <a:pt x="1727" y="4"/>
                    <a:pt x="1686" y="4"/>
                  </a:cubicBezTo>
                  <a:cubicBezTo>
                    <a:pt x="1646" y="4"/>
                    <a:pt x="1614" y="37"/>
                    <a:pt x="1614" y="76"/>
                  </a:cubicBezTo>
                  <a:cubicBezTo>
                    <a:pt x="1614" y="115"/>
                    <a:pt x="1646" y="148"/>
                    <a:pt x="1686" y="148"/>
                  </a:cubicBezTo>
                  <a:cubicBezTo>
                    <a:pt x="1727" y="148"/>
                    <a:pt x="1759" y="115"/>
                    <a:pt x="1759" y="76"/>
                  </a:cubicBezTo>
                  <a:moveTo>
                    <a:pt x="1554" y="145"/>
                  </a:moveTo>
                  <a:cubicBezTo>
                    <a:pt x="1570" y="145"/>
                    <a:pt x="1570" y="145"/>
                    <a:pt x="1570" y="145"/>
                  </a:cubicBezTo>
                  <a:cubicBezTo>
                    <a:pt x="1570" y="6"/>
                    <a:pt x="1570" y="6"/>
                    <a:pt x="1570" y="6"/>
                  </a:cubicBezTo>
                  <a:cubicBezTo>
                    <a:pt x="1554" y="6"/>
                    <a:pt x="1554" y="6"/>
                    <a:pt x="1554" y="6"/>
                  </a:cubicBezTo>
                  <a:lnTo>
                    <a:pt x="1554" y="145"/>
                  </a:lnTo>
                  <a:close/>
                  <a:moveTo>
                    <a:pt x="1428" y="6"/>
                  </a:moveTo>
                  <a:cubicBezTo>
                    <a:pt x="1428" y="21"/>
                    <a:pt x="1428" y="21"/>
                    <a:pt x="1428" y="21"/>
                  </a:cubicBezTo>
                  <a:cubicBezTo>
                    <a:pt x="1462" y="21"/>
                    <a:pt x="1462" y="21"/>
                    <a:pt x="1462" y="21"/>
                  </a:cubicBezTo>
                  <a:cubicBezTo>
                    <a:pt x="1462" y="145"/>
                    <a:pt x="1462" y="145"/>
                    <a:pt x="1462" y="145"/>
                  </a:cubicBezTo>
                  <a:cubicBezTo>
                    <a:pt x="1477" y="145"/>
                    <a:pt x="1477" y="145"/>
                    <a:pt x="1477" y="145"/>
                  </a:cubicBezTo>
                  <a:cubicBezTo>
                    <a:pt x="1477" y="21"/>
                    <a:pt x="1477" y="21"/>
                    <a:pt x="1477" y="21"/>
                  </a:cubicBezTo>
                  <a:cubicBezTo>
                    <a:pt x="1511" y="21"/>
                    <a:pt x="1511" y="21"/>
                    <a:pt x="1511" y="21"/>
                  </a:cubicBezTo>
                  <a:cubicBezTo>
                    <a:pt x="1511" y="6"/>
                    <a:pt x="1511" y="6"/>
                    <a:pt x="1511" y="6"/>
                  </a:cubicBezTo>
                  <a:lnTo>
                    <a:pt x="1428" y="6"/>
                  </a:lnTo>
                  <a:close/>
                  <a:moveTo>
                    <a:pt x="1287" y="6"/>
                  </a:moveTo>
                  <a:cubicBezTo>
                    <a:pt x="1287" y="94"/>
                    <a:pt x="1287" y="94"/>
                    <a:pt x="1287" y="94"/>
                  </a:cubicBezTo>
                  <a:cubicBezTo>
                    <a:pt x="1287" y="117"/>
                    <a:pt x="1293" y="125"/>
                    <a:pt x="1302" y="134"/>
                  </a:cubicBezTo>
                  <a:cubicBezTo>
                    <a:pt x="1311" y="143"/>
                    <a:pt x="1324" y="148"/>
                    <a:pt x="1337" y="148"/>
                  </a:cubicBezTo>
                  <a:cubicBezTo>
                    <a:pt x="1354" y="148"/>
                    <a:pt x="1371" y="139"/>
                    <a:pt x="1380" y="124"/>
                  </a:cubicBezTo>
                  <a:cubicBezTo>
                    <a:pt x="1384" y="117"/>
                    <a:pt x="1386" y="109"/>
                    <a:pt x="1386" y="95"/>
                  </a:cubicBezTo>
                  <a:cubicBezTo>
                    <a:pt x="1386" y="6"/>
                    <a:pt x="1386" y="6"/>
                    <a:pt x="1386" y="6"/>
                  </a:cubicBezTo>
                  <a:cubicBezTo>
                    <a:pt x="1371" y="6"/>
                    <a:pt x="1371" y="6"/>
                    <a:pt x="1371" y="6"/>
                  </a:cubicBezTo>
                  <a:cubicBezTo>
                    <a:pt x="1371" y="92"/>
                    <a:pt x="1371" y="92"/>
                    <a:pt x="1371" y="92"/>
                  </a:cubicBezTo>
                  <a:cubicBezTo>
                    <a:pt x="1371" y="106"/>
                    <a:pt x="1370" y="110"/>
                    <a:pt x="1368" y="115"/>
                  </a:cubicBezTo>
                  <a:cubicBezTo>
                    <a:pt x="1364" y="125"/>
                    <a:pt x="1351" y="133"/>
                    <a:pt x="1337" y="133"/>
                  </a:cubicBezTo>
                  <a:cubicBezTo>
                    <a:pt x="1330" y="133"/>
                    <a:pt x="1323" y="131"/>
                    <a:pt x="1317" y="128"/>
                  </a:cubicBezTo>
                  <a:cubicBezTo>
                    <a:pt x="1306" y="120"/>
                    <a:pt x="1303" y="112"/>
                    <a:pt x="1303" y="92"/>
                  </a:cubicBezTo>
                  <a:cubicBezTo>
                    <a:pt x="1303" y="6"/>
                    <a:pt x="1303" y="6"/>
                    <a:pt x="1303" y="6"/>
                  </a:cubicBezTo>
                  <a:lnTo>
                    <a:pt x="1287" y="6"/>
                  </a:lnTo>
                  <a:close/>
                  <a:moveTo>
                    <a:pt x="1192" y="6"/>
                  </a:moveTo>
                  <a:cubicBezTo>
                    <a:pt x="1192" y="145"/>
                    <a:pt x="1192" y="145"/>
                    <a:pt x="1192" y="145"/>
                  </a:cubicBezTo>
                  <a:cubicBezTo>
                    <a:pt x="1246" y="145"/>
                    <a:pt x="1246" y="145"/>
                    <a:pt x="1246" y="145"/>
                  </a:cubicBezTo>
                  <a:cubicBezTo>
                    <a:pt x="1246" y="131"/>
                    <a:pt x="1246" y="131"/>
                    <a:pt x="1246" y="131"/>
                  </a:cubicBezTo>
                  <a:cubicBezTo>
                    <a:pt x="1208" y="131"/>
                    <a:pt x="1208" y="131"/>
                    <a:pt x="1208" y="131"/>
                  </a:cubicBezTo>
                  <a:cubicBezTo>
                    <a:pt x="1208" y="6"/>
                    <a:pt x="1208" y="6"/>
                    <a:pt x="1208" y="6"/>
                  </a:cubicBezTo>
                  <a:lnTo>
                    <a:pt x="1192" y="6"/>
                  </a:lnTo>
                  <a:close/>
                  <a:moveTo>
                    <a:pt x="1081" y="133"/>
                  </a:moveTo>
                  <a:cubicBezTo>
                    <a:pt x="1050" y="133"/>
                    <a:pt x="1024" y="107"/>
                    <a:pt x="1024" y="76"/>
                  </a:cubicBezTo>
                  <a:cubicBezTo>
                    <a:pt x="1024" y="44"/>
                    <a:pt x="1050" y="18"/>
                    <a:pt x="1081" y="18"/>
                  </a:cubicBezTo>
                  <a:cubicBezTo>
                    <a:pt x="1114" y="18"/>
                    <a:pt x="1138" y="45"/>
                    <a:pt x="1138" y="76"/>
                  </a:cubicBezTo>
                  <a:cubicBezTo>
                    <a:pt x="1138" y="107"/>
                    <a:pt x="1113" y="133"/>
                    <a:pt x="1081" y="133"/>
                  </a:cubicBezTo>
                  <a:moveTo>
                    <a:pt x="1154" y="76"/>
                  </a:moveTo>
                  <a:cubicBezTo>
                    <a:pt x="1154" y="37"/>
                    <a:pt x="1121" y="4"/>
                    <a:pt x="1081" y="4"/>
                  </a:cubicBezTo>
                  <a:cubicBezTo>
                    <a:pt x="1041" y="4"/>
                    <a:pt x="1009" y="37"/>
                    <a:pt x="1009" y="76"/>
                  </a:cubicBezTo>
                  <a:cubicBezTo>
                    <a:pt x="1009" y="115"/>
                    <a:pt x="1041" y="148"/>
                    <a:pt x="1081" y="148"/>
                  </a:cubicBezTo>
                  <a:cubicBezTo>
                    <a:pt x="1122" y="148"/>
                    <a:pt x="1154" y="115"/>
                    <a:pt x="1154" y="76"/>
                  </a:cubicBezTo>
                  <a:moveTo>
                    <a:pt x="973" y="25"/>
                  </a:moveTo>
                  <a:cubicBezTo>
                    <a:pt x="965" y="12"/>
                    <a:pt x="952" y="4"/>
                    <a:pt x="937" y="4"/>
                  </a:cubicBezTo>
                  <a:cubicBezTo>
                    <a:pt x="916" y="4"/>
                    <a:pt x="898" y="18"/>
                    <a:pt x="898" y="39"/>
                  </a:cubicBezTo>
                  <a:cubicBezTo>
                    <a:pt x="898" y="54"/>
                    <a:pt x="905" y="65"/>
                    <a:pt x="930" y="76"/>
                  </a:cubicBezTo>
                  <a:cubicBezTo>
                    <a:pt x="951" y="84"/>
                    <a:pt x="962" y="90"/>
                    <a:pt x="962" y="106"/>
                  </a:cubicBezTo>
                  <a:cubicBezTo>
                    <a:pt x="962" y="121"/>
                    <a:pt x="949" y="133"/>
                    <a:pt x="934" y="133"/>
                  </a:cubicBezTo>
                  <a:cubicBezTo>
                    <a:pt x="920" y="133"/>
                    <a:pt x="908" y="123"/>
                    <a:pt x="906" y="107"/>
                  </a:cubicBezTo>
                  <a:cubicBezTo>
                    <a:pt x="891" y="112"/>
                    <a:pt x="891" y="112"/>
                    <a:pt x="891" y="112"/>
                  </a:cubicBezTo>
                  <a:cubicBezTo>
                    <a:pt x="895" y="134"/>
                    <a:pt x="912" y="148"/>
                    <a:pt x="934" y="148"/>
                  </a:cubicBezTo>
                  <a:cubicBezTo>
                    <a:pt x="958" y="148"/>
                    <a:pt x="978" y="128"/>
                    <a:pt x="978" y="105"/>
                  </a:cubicBezTo>
                  <a:cubicBezTo>
                    <a:pt x="978" y="84"/>
                    <a:pt x="964" y="75"/>
                    <a:pt x="949" y="68"/>
                  </a:cubicBezTo>
                  <a:cubicBezTo>
                    <a:pt x="937" y="62"/>
                    <a:pt x="923" y="57"/>
                    <a:pt x="917" y="50"/>
                  </a:cubicBezTo>
                  <a:cubicBezTo>
                    <a:pt x="914" y="46"/>
                    <a:pt x="913" y="42"/>
                    <a:pt x="913" y="40"/>
                  </a:cubicBezTo>
                  <a:cubicBezTo>
                    <a:pt x="913" y="27"/>
                    <a:pt x="923" y="18"/>
                    <a:pt x="937" y="18"/>
                  </a:cubicBezTo>
                  <a:cubicBezTo>
                    <a:pt x="947" y="18"/>
                    <a:pt x="954" y="23"/>
                    <a:pt x="960" y="33"/>
                  </a:cubicBezTo>
                  <a:lnTo>
                    <a:pt x="973" y="25"/>
                  </a:lnTo>
                  <a:close/>
                  <a:moveTo>
                    <a:pt x="725" y="6"/>
                  </a:moveTo>
                  <a:cubicBezTo>
                    <a:pt x="725" y="145"/>
                    <a:pt x="725" y="145"/>
                    <a:pt x="725" y="145"/>
                  </a:cubicBezTo>
                  <a:cubicBezTo>
                    <a:pt x="779" y="145"/>
                    <a:pt x="779" y="145"/>
                    <a:pt x="779" y="145"/>
                  </a:cubicBezTo>
                  <a:cubicBezTo>
                    <a:pt x="779" y="131"/>
                    <a:pt x="779" y="131"/>
                    <a:pt x="779" y="131"/>
                  </a:cubicBezTo>
                  <a:cubicBezTo>
                    <a:pt x="741" y="131"/>
                    <a:pt x="741" y="131"/>
                    <a:pt x="741" y="131"/>
                  </a:cubicBezTo>
                  <a:cubicBezTo>
                    <a:pt x="741" y="6"/>
                    <a:pt x="741" y="6"/>
                    <a:pt x="741" y="6"/>
                  </a:cubicBezTo>
                  <a:lnTo>
                    <a:pt x="725" y="6"/>
                  </a:lnTo>
                  <a:close/>
                  <a:moveTo>
                    <a:pt x="621" y="36"/>
                  </a:moveTo>
                  <a:cubicBezTo>
                    <a:pt x="644" y="91"/>
                    <a:pt x="644" y="91"/>
                    <a:pt x="644" y="91"/>
                  </a:cubicBezTo>
                  <a:cubicBezTo>
                    <a:pt x="597" y="91"/>
                    <a:pt x="597" y="91"/>
                    <a:pt x="597" y="91"/>
                  </a:cubicBezTo>
                  <a:lnTo>
                    <a:pt x="621" y="36"/>
                  </a:lnTo>
                  <a:close/>
                  <a:moveTo>
                    <a:pt x="557" y="145"/>
                  </a:moveTo>
                  <a:cubicBezTo>
                    <a:pt x="574" y="145"/>
                    <a:pt x="574" y="145"/>
                    <a:pt x="574" y="145"/>
                  </a:cubicBezTo>
                  <a:cubicBezTo>
                    <a:pt x="591" y="106"/>
                    <a:pt x="591" y="106"/>
                    <a:pt x="591" y="106"/>
                  </a:cubicBezTo>
                  <a:cubicBezTo>
                    <a:pt x="650" y="106"/>
                    <a:pt x="650" y="106"/>
                    <a:pt x="650" y="106"/>
                  </a:cubicBezTo>
                  <a:cubicBezTo>
                    <a:pt x="666" y="145"/>
                    <a:pt x="666" y="145"/>
                    <a:pt x="666" y="145"/>
                  </a:cubicBezTo>
                  <a:cubicBezTo>
                    <a:pt x="683" y="145"/>
                    <a:pt x="683" y="145"/>
                    <a:pt x="683" y="145"/>
                  </a:cubicBezTo>
                  <a:cubicBezTo>
                    <a:pt x="621" y="0"/>
                    <a:pt x="621" y="0"/>
                    <a:pt x="621" y="0"/>
                  </a:cubicBezTo>
                  <a:lnTo>
                    <a:pt x="557" y="145"/>
                  </a:lnTo>
                  <a:close/>
                  <a:moveTo>
                    <a:pt x="459" y="6"/>
                  </a:moveTo>
                  <a:cubicBezTo>
                    <a:pt x="459" y="21"/>
                    <a:pt x="459" y="21"/>
                    <a:pt x="459" y="21"/>
                  </a:cubicBezTo>
                  <a:cubicBezTo>
                    <a:pt x="493" y="21"/>
                    <a:pt x="493" y="21"/>
                    <a:pt x="493" y="21"/>
                  </a:cubicBezTo>
                  <a:cubicBezTo>
                    <a:pt x="493" y="145"/>
                    <a:pt x="493" y="145"/>
                    <a:pt x="493" y="145"/>
                  </a:cubicBezTo>
                  <a:cubicBezTo>
                    <a:pt x="508" y="145"/>
                    <a:pt x="508" y="145"/>
                    <a:pt x="508" y="145"/>
                  </a:cubicBezTo>
                  <a:cubicBezTo>
                    <a:pt x="508" y="21"/>
                    <a:pt x="508" y="21"/>
                    <a:pt x="508" y="21"/>
                  </a:cubicBezTo>
                  <a:cubicBezTo>
                    <a:pt x="542" y="21"/>
                    <a:pt x="542" y="21"/>
                    <a:pt x="542" y="21"/>
                  </a:cubicBezTo>
                  <a:cubicBezTo>
                    <a:pt x="542" y="6"/>
                    <a:pt x="542" y="6"/>
                    <a:pt x="542" y="6"/>
                  </a:cubicBezTo>
                  <a:lnTo>
                    <a:pt x="459" y="6"/>
                  </a:lnTo>
                  <a:close/>
                  <a:moveTo>
                    <a:pt x="397" y="145"/>
                  </a:moveTo>
                  <a:cubicBezTo>
                    <a:pt x="412" y="145"/>
                    <a:pt x="412" y="145"/>
                    <a:pt x="412" y="145"/>
                  </a:cubicBezTo>
                  <a:cubicBezTo>
                    <a:pt x="412" y="6"/>
                    <a:pt x="412" y="6"/>
                    <a:pt x="412" y="6"/>
                  </a:cubicBezTo>
                  <a:cubicBezTo>
                    <a:pt x="397" y="6"/>
                    <a:pt x="397" y="6"/>
                    <a:pt x="397" y="6"/>
                  </a:cubicBezTo>
                  <a:lnTo>
                    <a:pt x="397" y="145"/>
                  </a:lnTo>
                  <a:close/>
                  <a:moveTo>
                    <a:pt x="338" y="34"/>
                  </a:moveTo>
                  <a:cubicBezTo>
                    <a:pt x="323" y="15"/>
                    <a:pt x="304" y="4"/>
                    <a:pt x="279" y="4"/>
                  </a:cubicBezTo>
                  <a:cubicBezTo>
                    <a:pt x="240" y="4"/>
                    <a:pt x="207" y="36"/>
                    <a:pt x="207" y="76"/>
                  </a:cubicBezTo>
                  <a:cubicBezTo>
                    <a:pt x="207" y="116"/>
                    <a:pt x="240" y="148"/>
                    <a:pt x="278" y="148"/>
                  </a:cubicBezTo>
                  <a:cubicBezTo>
                    <a:pt x="297" y="148"/>
                    <a:pt x="314" y="140"/>
                    <a:pt x="327" y="127"/>
                  </a:cubicBezTo>
                  <a:cubicBezTo>
                    <a:pt x="340" y="115"/>
                    <a:pt x="344" y="99"/>
                    <a:pt x="344" y="83"/>
                  </a:cubicBezTo>
                  <a:cubicBezTo>
                    <a:pt x="344" y="75"/>
                    <a:pt x="344" y="75"/>
                    <a:pt x="344" y="75"/>
                  </a:cubicBezTo>
                  <a:cubicBezTo>
                    <a:pt x="286" y="75"/>
                    <a:pt x="286" y="75"/>
                    <a:pt x="286" y="75"/>
                  </a:cubicBezTo>
                  <a:cubicBezTo>
                    <a:pt x="286" y="90"/>
                    <a:pt x="286" y="90"/>
                    <a:pt x="286" y="90"/>
                  </a:cubicBezTo>
                  <a:cubicBezTo>
                    <a:pt x="328" y="90"/>
                    <a:pt x="328" y="90"/>
                    <a:pt x="328" y="90"/>
                  </a:cubicBezTo>
                  <a:cubicBezTo>
                    <a:pt x="328" y="115"/>
                    <a:pt x="303" y="133"/>
                    <a:pt x="278" y="133"/>
                  </a:cubicBezTo>
                  <a:cubicBezTo>
                    <a:pt x="252" y="133"/>
                    <a:pt x="222" y="109"/>
                    <a:pt x="222" y="76"/>
                  </a:cubicBezTo>
                  <a:cubicBezTo>
                    <a:pt x="222" y="44"/>
                    <a:pt x="248" y="18"/>
                    <a:pt x="279" y="18"/>
                  </a:cubicBezTo>
                  <a:cubicBezTo>
                    <a:pt x="300" y="18"/>
                    <a:pt x="315" y="28"/>
                    <a:pt x="327" y="44"/>
                  </a:cubicBezTo>
                  <a:lnTo>
                    <a:pt x="338" y="34"/>
                  </a:lnTo>
                  <a:close/>
                  <a:moveTo>
                    <a:pt x="148" y="145"/>
                  </a:moveTo>
                  <a:cubicBezTo>
                    <a:pt x="164" y="145"/>
                    <a:pt x="164" y="145"/>
                    <a:pt x="164" y="145"/>
                  </a:cubicBezTo>
                  <a:cubicBezTo>
                    <a:pt x="164" y="6"/>
                    <a:pt x="164" y="6"/>
                    <a:pt x="164" y="6"/>
                  </a:cubicBezTo>
                  <a:cubicBezTo>
                    <a:pt x="148" y="6"/>
                    <a:pt x="148" y="6"/>
                    <a:pt x="148" y="6"/>
                  </a:cubicBezTo>
                  <a:lnTo>
                    <a:pt x="148" y="145"/>
                  </a:lnTo>
                  <a:close/>
                  <a:moveTo>
                    <a:pt x="16" y="131"/>
                  </a:moveTo>
                  <a:cubicBezTo>
                    <a:pt x="16" y="21"/>
                    <a:pt x="16" y="21"/>
                    <a:pt x="16" y="21"/>
                  </a:cubicBezTo>
                  <a:cubicBezTo>
                    <a:pt x="29" y="21"/>
                    <a:pt x="29" y="21"/>
                    <a:pt x="29" y="21"/>
                  </a:cubicBezTo>
                  <a:cubicBezTo>
                    <a:pt x="44" y="21"/>
                    <a:pt x="56" y="24"/>
                    <a:pt x="65" y="30"/>
                  </a:cubicBezTo>
                  <a:cubicBezTo>
                    <a:pt x="80" y="41"/>
                    <a:pt x="88" y="57"/>
                    <a:pt x="88" y="76"/>
                  </a:cubicBezTo>
                  <a:cubicBezTo>
                    <a:pt x="88" y="100"/>
                    <a:pt x="72" y="131"/>
                    <a:pt x="30" y="131"/>
                  </a:cubicBezTo>
                  <a:lnTo>
                    <a:pt x="16" y="131"/>
                  </a:lnTo>
                  <a:close/>
                  <a:moveTo>
                    <a:pt x="0" y="6"/>
                  </a:moveTo>
                  <a:cubicBezTo>
                    <a:pt x="0" y="145"/>
                    <a:pt x="0" y="145"/>
                    <a:pt x="0" y="145"/>
                  </a:cubicBezTo>
                  <a:cubicBezTo>
                    <a:pt x="29" y="145"/>
                    <a:pt x="29" y="145"/>
                    <a:pt x="29" y="145"/>
                  </a:cubicBezTo>
                  <a:cubicBezTo>
                    <a:pt x="48" y="145"/>
                    <a:pt x="61" y="141"/>
                    <a:pt x="72" y="134"/>
                  </a:cubicBezTo>
                  <a:cubicBezTo>
                    <a:pt x="92" y="121"/>
                    <a:pt x="103" y="100"/>
                    <a:pt x="103" y="76"/>
                  </a:cubicBezTo>
                  <a:cubicBezTo>
                    <a:pt x="103" y="56"/>
                    <a:pt x="97" y="37"/>
                    <a:pt x="81" y="23"/>
                  </a:cubicBezTo>
                  <a:cubicBezTo>
                    <a:pt x="69" y="13"/>
                    <a:pt x="53" y="6"/>
                    <a:pt x="29" y="6"/>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de-DE"/>
            </a:p>
          </p:txBody>
        </p:sp>
      </p:grpSp>
      <p:sp>
        <p:nvSpPr>
          <p:cNvPr id="26" name="Bildplatzhalter 7"/>
          <p:cNvSpPr>
            <a:spLocks noGrp="1"/>
          </p:cNvSpPr>
          <p:nvPr>
            <p:ph type="pic" sz="quarter" idx="15" hasCustomPrompt="1"/>
          </p:nvPr>
        </p:nvSpPr>
        <p:spPr bwMode="gray">
          <a:xfrm>
            <a:off x="9728449" y="5336675"/>
            <a:ext cx="1979597" cy="1080000"/>
          </a:xfrm>
          <a:prstGeom prst="rect">
            <a:avLst/>
          </a:prstGeom>
        </p:spPr>
        <p:txBody>
          <a:bodyPr lIns="0" tIns="756000" rIns="0" bIns="0"/>
          <a:lstStyle>
            <a:lvl1pPr algn="ctr">
              <a:defRPr sz="1000">
                <a:solidFill>
                  <a:schemeClr val="bg2"/>
                </a:solidFill>
              </a:defRPr>
            </a:lvl1pPr>
          </a:lstStyle>
          <a:p>
            <a:r>
              <a:rPr lang="de-DE" dirty="0"/>
              <a:t>Click </a:t>
            </a:r>
            <a:r>
              <a:rPr lang="de-DE" dirty="0" err="1"/>
              <a:t>to</a:t>
            </a:r>
            <a:r>
              <a:rPr lang="de-DE" dirty="0"/>
              <a:t> </a:t>
            </a:r>
            <a:r>
              <a:rPr lang="de-DE" dirty="0" err="1"/>
              <a:t>add</a:t>
            </a:r>
            <a:r>
              <a:rPr lang="de-DE" dirty="0"/>
              <a:t> Customer Logo</a:t>
            </a:r>
            <a:endParaRPr lang="de-DE" dirty="0"/>
          </a:p>
        </p:txBody>
      </p:sp>
      <p:sp>
        <p:nvSpPr>
          <p:cNvPr id="27" name="Textplatzhalter 9"/>
          <p:cNvSpPr>
            <a:spLocks noGrp="1"/>
          </p:cNvSpPr>
          <p:nvPr>
            <p:ph type="body" sz="quarter" idx="16" hasCustomPrompt="1"/>
          </p:nvPr>
        </p:nvSpPr>
        <p:spPr bwMode="gray">
          <a:xfrm>
            <a:off x="481013" y="4297870"/>
            <a:ext cx="5437187"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err="1"/>
              <a:t>Presenter</a:t>
            </a:r>
            <a:r>
              <a:rPr lang="de-DE" dirty="0"/>
              <a:t>:</a:t>
            </a:r>
            <a:endParaRPr lang="de-DE" dirty="0"/>
          </a:p>
        </p:txBody>
      </p:sp>
      <p:sp>
        <p:nvSpPr>
          <p:cNvPr id="28" name="Textplatzhalter 9"/>
          <p:cNvSpPr>
            <a:spLocks noGrp="1"/>
          </p:cNvSpPr>
          <p:nvPr>
            <p:ph type="body" sz="quarter" idx="17" hasCustomPrompt="1"/>
          </p:nvPr>
        </p:nvSpPr>
        <p:spPr bwMode="gray">
          <a:xfrm>
            <a:off x="487900" y="4574609"/>
            <a:ext cx="5437187"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a:t>City / Date: </a:t>
            </a:r>
            <a:endParaRPr lang="de-DE" dirty="0"/>
          </a:p>
        </p:txBody>
      </p:sp>
      <p:sp>
        <p:nvSpPr>
          <p:cNvPr id="29" name="Title"/>
          <p:cNvSpPr>
            <a:spLocks noGrp="1"/>
          </p:cNvSpPr>
          <p:nvPr>
            <p:ph type="title" hasCustomPrompt="1"/>
          </p:nvPr>
        </p:nvSpPr>
        <p:spPr bwMode="gray">
          <a:xfrm>
            <a:off x="488098" y="3519491"/>
            <a:ext cx="11219947" cy="492443"/>
          </a:xfrm>
          <a:prstGeom prst="rect">
            <a:avLst/>
          </a:prstGeom>
        </p:spPr>
        <p:txBody>
          <a:bodyPr lIns="0" tIns="0" rIns="0" bIns="0" anchor="b" anchorCtr="0">
            <a:noAutofit/>
          </a:bodyPr>
          <a:lstStyle>
            <a:lvl1pPr>
              <a:defRPr sz="3200" baseline="0">
                <a:solidFill>
                  <a:schemeClr val="accent2"/>
                </a:solidFill>
              </a:defRPr>
            </a:lvl1pPr>
          </a:lstStyle>
          <a:p>
            <a:pPr lvl="0"/>
            <a:r>
              <a:rPr lang="en-US" dirty="0"/>
              <a:t>Sub Title here and here and here and here</a:t>
            </a:r>
            <a:endParaRPr lang="en-US" dirty="0"/>
          </a:p>
        </p:txBody>
      </p:sp>
      <p:sp>
        <p:nvSpPr>
          <p:cNvPr id="31" name="Picture Placeholder 1/3 right"/>
          <p:cNvSpPr>
            <a:spLocks noGrp="1"/>
          </p:cNvSpPr>
          <p:nvPr>
            <p:ph type="pic" sz="quarter" idx="10" hasCustomPrompt="1"/>
          </p:nvPr>
        </p:nvSpPr>
        <p:spPr bwMode="gray">
          <a:xfrm>
            <a:off x="1" y="0"/>
            <a:ext cx="12195174" cy="2237591"/>
          </a:xfrm>
          <a:prstGeom prst="rect">
            <a:avLst/>
          </a:prstGeom>
          <a:solidFill>
            <a:schemeClr val="bg2"/>
          </a:solidFill>
        </p:spPr>
        <p:txBody>
          <a:bodyPr vert="horz" lIns="0" tIns="162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32" name="Textplatzhalter 5"/>
          <p:cNvSpPr>
            <a:spLocks noGrp="1"/>
          </p:cNvSpPr>
          <p:nvPr>
            <p:ph type="body" sz="quarter" idx="19" hasCustomPrompt="1"/>
          </p:nvPr>
        </p:nvSpPr>
        <p:spPr>
          <a:xfrm>
            <a:off x="487319" y="2526127"/>
            <a:ext cx="11226844" cy="984885"/>
          </a:xfrm>
          <a:prstGeom prst="rect">
            <a:avLst/>
          </a:prstGeom>
        </p:spPr>
        <p:txBody>
          <a:bodyPr wrap="square" lIns="0" tIns="0" rIns="0" bIns="0" anchor="b" anchorCtr="0">
            <a:spAutoFit/>
          </a:bodyPr>
          <a:lstStyle>
            <a:lvl1pPr>
              <a:defRPr sz="3200" b="1">
                <a:solidFill>
                  <a:schemeClr val="bg2"/>
                </a:solidFill>
              </a:defRPr>
            </a:lvl1pPr>
            <a:lvl2pPr>
              <a:defRPr sz="3200" b="1"/>
            </a:lvl2pPr>
            <a:lvl3pPr>
              <a:defRPr sz="3200" b="1"/>
            </a:lvl3pPr>
            <a:lvl4pPr>
              <a:defRPr sz="3200" b="1"/>
            </a:lvl4pPr>
            <a:lvl5pPr>
              <a:defRPr sz="3200" b="1"/>
            </a:lvl5pPr>
          </a:lstStyle>
          <a:p>
            <a:pPr lvl="0"/>
            <a:r>
              <a:rPr lang="de-DE" dirty="0"/>
              <a:t>Title </a:t>
            </a:r>
            <a:r>
              <a:rPr lang="de-DE" dirty="0" err="1"/>
              <a:t>runs</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DS - Cover Opt. 2 - Blue">
    <p:bg bwMode="black">
      <p:bgPr>
        <a:solidFill>
          <a:schemeClr val="tx1"/>
        </a:solidFill>
        <a:effectLst/>
      </p:bgPr>
    </p:bg>
    <p:spTree>
      <p:nvGrpSpPr>
        <p:cNvPr id="1" name=""/>
        <p:cNvGrpSpPr/>
        <p:nvPr/>
      </p:nvGrpSpPr>
      <p:grpSpPr>
        <a:xfrm>
          <a:off x="0" y="0"/>
          <a:ext cx="0" cy="0"/>
          <a:chOff x="0" y="0"/>
          <a:chExt cx="0" cy="0"/>
        </a:xfrm>
      </p:grpSpPr>
      <p:sp>
        <p:nvSpPr>
          <p:cNvPr id="23" name="Textplatzhalter 9"/>
          <p:cNvSpPr>
            <a:spLocks noGrp="1"/>
          </p:cNvSpPr>
          <p:nvPr>
            <p:ph type="body" sz="quarter" idx="16" hasCustomPrompt="1"/>
          </p:nvPr>
        </p:nvSpPr>
        <p:spPr bwMode="gray">
          <a:xfrm>
            <a:off x="481013" y="449509"/>
            <a:ext cx="5430300"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err="1"/>
              <a:t>Presenter</a:t>
            </a:r>
            <a:r>
              <a:rPr lang="de-DE" dirty="0"/>
              <a:t>:</a:t>
            </a:r>
            <a:endParaRPr lang="de-DE" dirty="0"/>
          </a:p>
        </p:txBody>
      </p:sp>
      <p:sp>
        <p:nvSpPr>
          <p:cNvPr id="33" name="Textplatzhalter 9"/>
          <p:cNvSpPr>
            <a:spLocks noGrp="1"/>
          </p:cNvSpPr>
          <p:nvPr>
            <p:ph type="body" sz="quarter" idx="17" hasCustomPrompt="1"/>
          </p:nvPr>
        </p:nvSpPr>
        <p:spPr bwMode="gray">
          <a:xfrm>
            <a:off x="487900" y="726248"/>
            <a:ext cx="5430300" cy="215444"/>
          </a:xfrm>
          <a:prstGeom prst="rect">
            <a:avLst/>
          </a:prstGeom>
        </p:spPr>
        <p:txBody>
          <a:bodyPr wrap="square" lIns="0" tIns="0" rIns="0" bIns="0">
            <a:spAutoFit/>
          </a:bodyPr>
          <a:lstStyle>
            <a:lvl1pPr>
              <a:defRPr sz="1400">
                <a:solidFill>
                  <a:schemeClr val="bg2"/>
                </a:solidFill>
              </a:defRPr>
            </a:lvl1pPr>
            <a:lvl2pPr>
              <a:defRPr sz="1400"/>
            </a:lvl2pPr>
            <a:lvl3pPr>
              <a:defRPr sz="1400"/>
            </a:lvl3pPr>
            <a:lvl4pPr>
              <a:defRPr sz="1400"/>
            </a:lvl4pPr>
            <a:lvl5pPr>
              <a:defRPr sz="1400"/>
            </a:lvl5pPr>
          </a:lstStyle>
          <a:p>
            <a:pPr lvl="0"/>
            <a:r>
              <a:rPr lang="de-DE" dirty="0"/>
              <a:t>City / Date: </a:t>
            </a:r>
            <a:endParaRPr lang="de-DE" dirty="0"/>
          </a:p>
        </p:txBody>
      </p:sp>
      <p:sp>
        <p:nvSpPr>
          <p:cNvPr id="7" name="Bildplatzhalter 7"/>
          <p:cNvSpPr>
            <a:spLocks noGrp="1"/>
          </p:cNvSpPr>
          <p:nvPr>
            <p:ph type="pic" sz="quarter" idx="15" hasCustomPrompt="1"/>
          </p:nvPr>
        </p:nvSpPr>
        <p:spPr bwMode="gray">
          <a:xfrm>
            <a:off x="9728449" y="5336675"/>
            <a:ext cx="1979597" cy="1080000"/>
          </a:xfrm>
          <a:prstGeom prst="rect">
            <a:avLst/>
          </a:prstGeom>
        </p:spPr>
        <p:txBody>
          <a:bodyPr lIns="0" tIns="756000" rIns="0" bIns="0"/>
          <a:lstStyle>
            <a:lvl1pPr algn="ctr">
              <a:defRPr sz="1000">
                <a:solidFill>
                  <a:schemeClr val="bg2"/>
                </a:solidFill>
              </a:defRPr>
            </a:lvl1pPr>
          </a:lstStyle>
          <a:p>
            <a:r>
              <a:rPr lang="de-DE" dirty="0"/>
              <a:t>Click </a:t>
            </a:r>
            <a:r>
              <a:rPr lang="de-DE" dirty="0" err="1"/>
              <a:t>to</a:t>
            </a:r>
            <a:r>
              <a:rPr lang="de-DE" dirty="0"/>
              <a:t> </a:t>
            </a:r>
            <a:r>
              <a:rPr lang="de-DE" dirty="0" err="1"/>
              <a:t>add</a:t>
            </a:r>
            <a:r>
              <a:rPr lang="de-DE" dirty="0"/>
              <a:t> Customer Logo</a:t>
            </a:r>
            <a:endParaRPr lang="de-DE" dirty="0"/>
          </a:p>
        </p:txBody>
      </p:sp>
      <p:sp>
        <p:nvSpPr>
          <p:cNvPr id="8" name="Title"/>
          <p:cNvSpPr>
            <a:spLocks noGrp="1"/>
          </p:cNvSpPr>
          <p:nvPr>
            <p:ph type="title" hasCustomPrompt="1"/>
          </p:nvPr>
        </p:nvSpPr>
        <p:spPr bwMode="gray">
          <a:xfrm>
            <a:off x="488098" y="3519491"/>
            <a:ext cx="11219947" cy="492443"/>
          </a:xfrm>
          <a:prstGeom prst="rect">
            <a:avLst/>
          </a:prstGeom>
        </p:spPr>
        <p:txBody>
          <a:bodyPr lIns="0" tIns="0" rIns="0" bIns="0" anchor="b" anchorCtr="0">
            <a:noAutofit/>
          </a:bodyPr>
          <a:lstStyle>
            <a:lvl1pPr>
              <a:defRPr sz="3200" baseline="0">
                <a:solidFill>
                  <a:schemeClr val="accent2"/>
                </a:solidFill>
              </a:defRPr>
            </a:lvl1pPr>
          </a:lstStyle>
          <a:p>
            <a:pPr lvl="0"/>
            <a:r>
              <a:rPr lang="en-US" dirty="0"/>
              <a:t>Sub Title here and here and here and here</a:t>
            </a:r>
            <a:endParaRPr lang="en-US" dirty="0"/>
          </a:p>
        </p:txBody>
      </p:sp>
      <p:sp>
        <p:nvSpPr>
          <p:cNvPr id="10" name="Textplatzhalter 5"/>
          <p:cNvSpPr>
            <a:spLocks noGrp="1"/>
          </p:cNvSpPr>
          <p:nvPr>
            <p:ph type="body" sz="quarter" idx="19" hasCustomPrompt="1"/>
          </p:nvPr>
        </p:nvSpPr>
        <p:spPr>
          <a:xfrm>
            <a:off x="487319" y="2526127"/>
            <a:ext cx="11226844" cy="984885"/>
          </a:xfrm>
          <a:prstGeom prst="rect">
            <a:avLst/>
          </a:prstGeom>
        </p:spPr>
        <p:txBody>
          <a:bodyPr wrap="square" lIns="0" tIns="0" rIns="0" bIns="0" anchor="b" anchorCtr="0">
            <a:spAutoFit/>
          </a:bodyPr>
          <a:lstStyle>
            <a:lvl1pPr>
              <a:defRPr sz="3200" b="1">
                <a:solidFill>
                  <a:schemeClr val="bg2"/>
                </a:solidFill>
              </a:defRPr>
            </a:lvl1pPr>
            <a:lvl2pPr>
              <a:defRPr sz="3200" b="1"/>
            </a:lvl2pPr>
            <a:lvl3pPr>
              <a:defRPr sz="3200" b="1"/>
            </a:lvl3pPr>
            <a:lvl4pPr>
              <a:defRPr sz="3200" b="1"/>
            </a:lvl4pPr>
            <a:lvl5pPr>
              <a:defRPr sz="3200" b="1"/>
            </a:lvl5pPr>
          </a:lstStyle>
          <a:p>
            <a:pPr lvl="0"/>
            <a:r>
              <a:rPr lang="de-DE" dirty="0"/>
              <a:t>Title </a:t>
            </a:r>
            <a:r>
              <a:rPr lang="de-DE" dirty="0" err="1"/>
              <a:t>runs</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r>
              <a:rPr lang="de-DE" dirty="0"/>
              <a:t> </a:t>
            </a:r>
            <a:r>
              <a:rPr lang="de-DE" dirty="0" err="1"/>
              <a:t>and</a:t>
            </a:r>
            <a:r>
              <a:rPr lang="de-DE" dirty="0"/>
              <a:t> </a:t>
            </a:r>
            <a:r>
              <a:rPr lang="de-DE" dirty="0" err="1"/>
              <a:t>here</a:t>
            </a:r>
            <a:endParaRPr lang="de-DE" dirty="0"/>
          </a:p>
        </p:txBody>
      </p:sp>
      <p:sp>
        <p:nvSpPr>
          <p:cNvPr id="9" name="Picture Placeholder 1/3 right"/>
          <p:cNvSpPr>
            <a:spLocks noGrp="1"/>
          </p:cNvSpPr>
          <p:nvPr>
            <p:ph type="pic" sz="quarter" idx="10" hasCustomPrompt="1"/>
          </p:nvPr>
        </p:nvSpPr>
        <p:spPr bwMode="gray">
          <a:xfrm>
            <a:off x="1" y="-8965"/>
            <a:ext cx="12195174" cy="6857999"/>
          </a:xfrm>
          <a:prstGeom prst="rect">
            <a:avLst/>
          </a:prstGeom>
          <a:noFill/>
        </p:spPr>
        <p:txBody>
          <a:bodyPr vert="horz" lIns="0" tIns="4320000" rIns="0" bIns="0" rtlCol="0" anchor="t" anchorCtr="0">
            <a:noAutofit/>
          </a:bodyPr>
          <a:lstStyle>
            <a:lvl1pPr marL="0" indent="0" algn="ctr" defTabSz="1088390" rtl="0" eaLnBrk="1" latinLnBrk="0" hangingPunct="1">
              <a:spcBef>
                <a:spcPts val="0"/>
              </a:spcBef>
              <a:buClr>
                <a:schemeClr val="accent1"/>
              </a:buClr>
              <a:buSzPct val="80000"/>
              <a:buFontTx/>
              <a:buNone/>
              <a:defRPr lang="de-DE" sz="1600" b="0" kern="1200" baseline="0" dirty="0">
                <a:solidFill>
                  <a:schemeClr val="bg2"/>
                </a:solidFill>
                <a:latin typeface="+mn-lt"/>
                <a:ea typeface="+mn-ea"/>
                <a:cs typeface="+mn-cs"/>
              </a:defRPr>
            </a:lvl1pPr>
          </a:lstStyle>
          <a:p>
            <a:r>
              <a:rPr lang="en-US" dirty="0"/>
              <a:t>Click icon to add image and put the image afterwards to the back</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DS - Content Opt. 1">
    <p:bg>
      <p:bgPr>
        <a:solidFill>
          <a:schemeClr val="bg1"/>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5" name="Picture Placeholder 1/3 right"/>
          <p:cNvSpPr>
            <a:spLocks noGrp="1"/>
          </p:cNvSpPr>
          <p:nvPr>
            <p:ph type="pic" sz="quarter" idx="10" hasCustomPrompt="1"/>
          </p:nvPr>
        </p:nvSpPr>
        <p:spPr bwMode="gray">
          <a:xfrm>
            <a:off x="8150225" y="0"/>
            <a:ext cx="4044949" cy="6857999"/>
          </a:xfrm>
          <a:prstGeom prst="rect">
            <a:avLst/>
          </a:prstGeom>
          <a:solidFill>
            <a:schemeClr val="bg1"/>
          </a:solidFill>
        </p:spPr>
        <p:txBody>
          <a:bodyPr vert="horz" lIns="0" tIns="3780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DS - Content Opt. 2">
    <p:bg>
      <p:bgPr>
        <a:solidFill>
          <a:schemeClr val="bg1"/>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bwMode="gray">
          <a:xfrm>
            <a:off x="488099" y="441325"/>
            <a:ext cx="11226064"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 and here </a:t>
            </a:r>
            <a:br>
              <a:rPr lang="en-US" dirty="0"/>
            </a:br>
            <a:r>
              <a:rPr lang="en-US" dirty="0"/>
              <a:t>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6" name="Textplatzhalter 5"/>
          <p:cNvSpPr>
            <a:spLocks noGrp="1"/>
          </p:cNvSpPr>
          <p:nvPr>
            <p:ph type="body" sz="quarter" idx="13" hasCustomPrompt="1"/>
          </p:nvPr>
        </p:nvSpPr>
        <p:spPr>
          <a:xfrm>
            <a:off x="481013" y="1638300"/>
            <a:ext cx="11233150" cy="984885"/>
          </a:xfrm>
          <a:prstGeom prst="rect">
            <a:avLst/>
          </a:prstGeom>
        </p:spPr>
        <p:txBody>
          <a:bodyPr wrap="square">
            <a:spAutoFit/>
          </a:bodyPr>
          <a:lstStyle>
            <a:lvl1pPr>
              <a:spcBef>
                <a:spcPts val="0"/>
              </a:spcBef>
              <a:spcAft>
                <a:spcPts val="600"/>
              </a:spcAft>
              <a:defRPr sz="1600">
                <a:solidFill>
                  <a:schemeClr val="tx2"/>
                </a:solidFill>
              </a:defRPr>
            </a:lvl1pPr>
            <a:lvl2pPr>
              <a:spcBef>
                <a:spcPts val="0"/>
              </a:spcBef>
              <a:spcAft>
                <a:spcPts val="600"/>
              </a:spcAft>
              <a:buClr>
                <a:schemeClr val="tx2"/>
              </a:buClr>
              <a:defRPr sz="1600">
                <a:solidFill>
                  <a:schemeClr val="tx2"/>
                </a:solidFill>
              </a:defRPr>
            </a:lvl2pPr>
            <a:lvl3pPr marL="358775" indent="-179705">
              <a:spcBef>
                <a:spcPts val="0"/>
              </a:spcBef>
              <a:spcAft>
                <a:spcPts val="600"/>
              </a:spcAft>
              <a:buClr>
                <a:schemeClr val="tx2"/>
              </a:buClr>
              <a:buFont typeface="Symbol" panose="05050102010706020507" pitchFamily="18" charset="2"/>
              <a:buChar char="-"/>
              <a:defRPr sz="1600">
                <a:solidFill>
                  <a:schemeClr val="tx2"/>
                </a:solidFill>
              </a:defRPr>
            </a:lvl3pPr>
            <a:lvl4pPr marL="539750" indent="-179705">
              <a:spcBef>
                <a:spcPts val="0"/>
              </a:spcBef>
              <a:spcAft>
                <a:spcPts val="600"/>
              </a:spcAft>
              <a:buClr>
                <a:schemeClr val="tx2"/>
              </a:buClr>
              <a:buFont typeface="Symbol" panose="05050102010706020507" pitchFamily="18" charset="2"/>
              <a:buChar char="-"/>
              <a:defRPr sz="1600">
                <a:solidFill>
                  <a:schemeClr val="tx2"/>
                </a:solidFill>
              </a:defRPr>
            </a:lvl4pPr>
            <a:lvl5pPr marL="720090" indent="-179705">
              <a:spcBef>
                <a:spcPts val="0"/>
              </a:spcBef>
              <a:spcAft>
                <a:spcPts val="600"/>
              </a:spcAft>
              <a:buClr>
                <a:schemeClr val="tx2"/>
              </a:buClr>
              <a:buFont typeface="Symbol" panose="05050102010706020507" pitchFamily="18" charset="2"/>
              <a:buChar char="-"/>
              <a:defRPr sz="1600">
                <a:solidFill>
                  <a:schemeClr val="tx2"/>
                </a:solidFill>
              </a:defRPr>
            </a:lvl5pPr>
          </a:lstStyle>
          <a:p>
            <a:pPr lvl="0"/>
            <a:r>
              <a:rPr lang="de-DE" dirty="0"/>
              <a:t>Textmasterformat bearbeiten</a:t>
            </a:r>
            <a:endParaRPr lang="de-DE" dirty="0"/>
          </a:p>
          <a:p>
            <a:pPr lvl="1"/>
            <a:r>
              <a:rPr lang="de-DE" dirty="0"/>
              <a:t>Zweite Ebene</a:t>
            </a:r>
            <a:endParaRPr lang="de-DE" dirty="0"/>
          </a:p>
          <a:p>
            <a:pPr lvl="2"/>
            <a:r>
              <a:rPr lang="de-DE" dirty="0"/>
              <a:t>Dritte Eben</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DS - Content Opt. 3">
    <p:bg>
      <p:bgPr>
        <a:solidFill>
          <a:schemeClr val="bg1"/>
        </a:solidFill>
        <a:effectLst/>
      </p:bgPr>
    </p:bg>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14393" y="5072932"/>
            <a:ext cx="12209568" cy="1343744"/>
          </a:xfrm>
          <a:prstGeom prst="rect">
            <a:avLst/>
          </a:prstGeom>
          <a:solidFill>
            <a:schemeClr val="bg1"/>
          </a:solidFill>
        </p:spPr>
        <p:txBody>
          <a:bodyPr vert="horz" lIns="0" tIns="864000" rIns="0" bIns="0" rtlCol="0" anchor="t" anchorCtr="0">
            <a:noAutofit/>
          </a:bodyPr>
          <a:lstStyle>
            <a:lvl1pPr marL="0" indent="0" algn="ctr" defTabSz="1088390" rtl="0" eaLnBrk="1" latinLnBrk="0" hangingPunct="1">
              <a:spcBef>
                <a:spcPts val="1930"/>
              </a:spcBef>
              <a:buClr>
                <a:schemeClr val="accent1"/>
              </a:buClr>
              <a:buSzPct val="80000"/>
              <a:buFontTx/>
              <a:buNone/>
              <a:defRPr lang="de-DE" sz="1600" b="0" kern="1200" dirty="0">
                <a:solidFill>
                  <a:schemeClr val="tx2"/>
                </a:solidFill>
                <a:latin typeface="+mn-lt"/>
                <a:ea typeface="+mn-ea"/>
                <a:cs typeface="+mn-cs"/>
              </a:defRPr>
            </a:lvl1pPr>
          </a:lstStyle>
          <a:p>
            <a:r>
              <a:rPr lang="en-US" dirty="0"/>
              <a:t>Click icon to add image</a:t>
            </a:r>
            <a:endParaRPr lang="en-US" dirty="0"/>
          </a:p>
        </p:txBody>
      </p:sp>
      <p:sp>
        <p:nvSpPr>
          <p:cNvPr id="3" name="Title"/>
          <p:cNvSpPr>
            <a:spLocks noGrp="1"/>
          </p:cNvSpPr>
          <p:nvPr>
            <p:ph type="title" hasCustomPrompt="1"/>
          </p:nvPr>
        </p:nvSpPr>
        <p:spPr bwMode="gray">
          <a:xfrm>
            <a:off x="488099" y="441325"/>
            <a:ext cx="11226064"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 and here </a:t>
            </a:r>
            <a:br>
              <a:rPr lang="en-US" dirty="0"/>
            </a:br>
            <a:r>
              <a:rPr lang="en-US" dirty="0"/>
              <a:t>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6" name="Textplatzhalter 5"/>
          <p:cNvSpPr>
            <a:spLocks noGrp="1"/>
          </p:cNvSpPr>
          <p:nvPr>
            <p:ph type="body" sz="quarter" idx="13" hasCustomPrompt="1"/>
          </p:nvPr>
        </p:nvSpPr>
        <p:spPr>
          <a:xfrm>
            <a:off x="481013" y="1638300"/>
            <a:ext cx="11233150" cy="984885"/>
          </a:xfrm>
          <a:prstGeom prst="rect">
            <a:avLst/>
          </a:prstGeom>
        </p:spPr>
        <p:txBody>
          <a:bodyPr wrap="square">
            <a:spAutoFit/>
          </a:bodyPr>
          <a:lstStyle>
            <a:lvl1pPr>
              <a:spcBef>
                <a:spcPts val="0"/>
              </a:spcBef>
              <a:spcAft>
                <a:spcPts val="600"/>
              </a:spcAft>
              <a:defRPr sz="1600">
                <a:solidFill>
                  <a:schemeClr val="tx2"/>
                </a:solidFill>
              </a:defRPr>
            </a:lvl1pPr>
            <a:lvl2pPr>
              <a:spcBef>
                <a:spcPts val="0"/>
              </a:spcBef>
              <a:spcAft>
                <a:spcPts val="600"/>
              </a:spcAft>
              <a:buClr>
                <a:schemeClr val="tx2"/>
              </a:buClr>
              <a:defRPr sz="1600">
                <a:solidFill>
                  <a:schemeClr val="tx2"/>
                </a:solidFill>
              </a:defRPr>
            </a:lvl2pPr>
            <a:lvl3pPr marL="358775" indent="-179705">
              <a:spcBef>
                <a:spcPts val="0"/>
              </a:spcBef>
              <a:spcAft>
                <a:spcPts val="600"/>
              </a:spcAft>
              <a:buClr>
                <a:schemeClr val="tx2"/>
              </a:buClr>
              <a:buFont typeface="Symbol" panose="05050102010706020507" pitchFamily="18" charset="2"/>
              <a:buChar char="-"/>
              <a:defRPr sz="1600">
                <a:solidFill>
                  <a:schemeClr val="tx2"/>
                </a:solidFill>
              </a:defRPr>
            </a:lvl3pPr>
            <a:lvl4pPr marL="539750" indent="-179705">
              <a:spcBef>
                <a:spcPts val="0"/>
              </a:spcBef>
              <a:spcAft>
                <a:spcPts val="600"/>
              </a:spcAft>
              <a:buClr>
                <a:schemeClr val="tx2"/>
              </a:buClr>
              <a:buFont typeface="Symbol" panose="05050102010706020507" pitchFamily="18" charset="2"/>
              <a:buChar char="-"/>
              <a:defRPr sz="1600">
                <a:solidFill>
                  <a:schemeClr val="tx2"/>
                </a:solidFill>
              </a:defRPr>
            </a:lvl4pPr>
            <a:lvl5pPr marL="720090" indent="-179705">
              <a:spcBef>
                <a:spcPts val="0"/>
              </a:spcBef>
              <a:spcAft>
                <a:spcPts val="600"/>
              </a:spcAft>
              <a:buClr>
                <a:schemeClr val="tx2"/>
              </a:buClr>
              <a:buFont typeface="Symbol" panose="05050102010706020507" pitchFamily="18" charset="2"/>
              <a:buChar char="-"/>
              <a:defRPr sz="1600">
                <a:solidFill>
                  <a:schemeClr val="tx2"/>
                </a:solidFill>
              </a:defRPr>
            </a:lvl5pPr>
          </a:lstStyle>
          <a:p>
            <a:pPr lvl="0"/>
            <a:r>
              <a:rPr lang="de-DE" dirty="0"/>
              <a:t>Textmasterformat bearbeiten</a:t>
            </a:r>
            <a:endParaRPr lang="de-DE" dirty="0"/>
          </a:p>
          <a:p>
            <a:pPr lvl="1"/>
            <a:r>
              <a:rPr lang="de-DE" dirty="0"/>
              <a:t>Zweite Ebene</a:t>
            </a:r>
            <a:endParaRPr lang="de-DE" dirty="0"/>
          </a:p>
          <a:p>
            <a:pPr lvl="2"/>
            <a:r>
              <a:rPr lang="de-DE" dirty="0"/>
              <a:t>Dritte Eben</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DS - Content Opt. 4">
    <p:bg>
      <p:bgPr>
        <a:solidFill>
          <a:schemeClr val="bg1"/>
        </a:solidFill>
        <a:effectLst/>
      </p:bgPr>
    </p:bg>
    <p:spTree>
      <p:nvGrpSpPr>
        <p:cNvPr id="1" name=""/>
        <p:cNvGrpSpPr/>
        <p:nvPr/>
      </p:nvGrpSpPr>
      <p:grpSpPr>
        <a:xfrm>
          <a:off x="0" y="0"/>
          <a:ext cx="0" cy="0"/>
          <a:chOff x="0" y="0"/>
          <a:chExt cx="0" cy="0"/>
        </a:xfrm>
      </p:grpSpPr>
      <p:sp>
        <p:nvSpPr>
          <p:cNvPr id="3" name="Title"/>
          <p:cNvSpPr>
            <a:spLocks noGrp="1"/>
          </p:cNvSpPr>
          <p:nvPr>
            <p:ph type="title" hasCustomPrompt="1"/>
          </p:nvPr>
        </p:nvSpPr>
        <p:spPr bwMode="gray">
          <a:xfrm>
            <a:off x="488099" y="441325"/>
            <a:ext cx="11226064" cy="800219"/>
          </a:xfrm>
          <a:prstGeom prst="rect">
            <a:avLst/>
          </a:prstGeom>
        </p:spPr>
        <p:txBody>
          <a:bodyPr wrap="square" lIns="0" tIns="0" rIns="0" bIns="0">
            <a:spAutoFit/>
          </a:bodyPr>
          <a:lstStyle>
            <a:lvl1pPr>
              <a:defRPr sz="2600" baseline="0">
                <a:solidFill>
                  <a:schemeClr val="tx2"/>
                </a:solidFill>
                <a:latin typeface="+mj-lt"/>
              </a:defRPr>
            </a:lvl1pPr>
          </a:lstStyle>
          <a:p>
            <a:pPr lvl="0"/>
            <a:r>
              <a:rPr lang="en-US" dirty="0"/>
              <a:t>Title runs here and here and here and here and here </a:t>
            </a:r>
            <a:br>
              <a:rPr lang="en-US" dirty="0"/>
            </a:br>
            <a:r>
              <a:rPr lang="en-US" dirty="0"/>
              <a:t>and here and here and here and here</a:t>
            </a:r>
            <a:endParaRPr lang="en-US" dirty="0"/>
          </a:p>
        </p:txBody>
      </p:sp>
      <p:sp>
        <p:nvSpPr>
          <p:cNvPr id="17" name="Text Placeholder 3"/>
          <p:cNvSpPr>
            <a:spLocks noGrp="1"/>
          </p:cNvSpPr>
          <p:nvPr>
            <p:ph type="body" sz="quarter" idx="12" hasCustomPrompt="1"/>
          </p:nvPr>
        </p:nvSpPr>
        <p:spPr bwMode="gray">
          <a:xfrm>
            <a:off x="487900" y="6582827"/>
            <a:ext cx="3931826" cy="92333"/>
          </a:xfrm>
          <a:prstGeom prst="rect">
            <a:avLst/>
          </a:prstGeom>
        </p:spPr>
        <p:txBody>
          <a:bodyPr wrap="square" lIns="0" tIns="0" rIns="0" bIns="0">
            <a:spAutoFit/>
          </a:bodyPr>
          <a:lstStyle>
            <a:lvl1pPr>
              <a:spcBef>
                <a:spcPts val="0"/>
              </a:spcBef>
              <a:defRPr sz="600">
                <a:solidFill>
                  <a:schemeClr val="tx2"/>
                </a:solidFill>
              </a:defRPr>
            </a:lvl1pPr>
            <a:lvl2pPr marL="0" indent="0">
              <a:buNone/>
              <a:defRPr>
                <a:solidFill>
                  <a:schemeClr val="tx2">
                    <a:lumMod val="90000"/>
                  </a:schemeClr>
                </a:solidFill>
              </a:defRPr>
            </a:lvl2pPr>
            <a:lvl3pPr>
              <a:defRPr>
                <a:solidFill>
                  <a:schemeClr val="tx2">
                    <a:lumMod val="90000"/>
                  </a:schemeClr>
                </a:solidFill>
              </a:defRPr>
            </a:lvl3pPr>
            <a:lvl4pPr>
              <a:defRPr>
                <a:solidFill>
                  <a:schemeClr val="tx2">
                    <a:lumMod val="90000"/>
                  </a:schemeClr>
                </a:solidFill>
              </a:defRPr>
            </a:lvl4pPr>
            <a:lvl5pPr>
              <a:defRPr>
                <a:solidFill>
                  <a:schemeClr val="tx2">
                    <a:lumMod val="90000"/>
                  </a:schemeClr>
                </a:solidFill>
              </a:defRPr>
            </a:lvl5pPr>
          </a:lstStyle>
          <a:p>
            <a:pPr lvl="0"/>
            <a:r>
              <a:rPr lang="en-US" dirty="0"/>
              <a:t>© SOLVIA DIGITAL SOLUTIONS or an SOLVIA affiliate company. All rights reserved</a:t>
            </a:r>
            <a:endParaRPr lang="en-US" dirty="0"/>
          </a:p>
        </p:txBody>
      </p:sp>
      <p:sp>
        <p:nvSpPr>
          <p:cNvPr id="7" name="Bildplatzhalter 5"/>
          <p:cNvSpPr>
            <a:spLocks noGrp="1"/>
          </p:cNvSpPr>
          <p:nvPr>
            <p:ph type="pic" sz="quarter" idx="13" hasCustomPrompt="1"/>
          </p:nvPr>
        </p:nvSpPr>
        <p:spPr bwMode="gray">
          <a:xfrm>
            <a:off x="487899" y="1697294"/>
            <a:ext cx="3600000" cy="2266950"/>
          </a:xfrm>
          <a:prstGeom prst="rect">
            <a:avLst/>
          </a:prstGeom>
        </p:spPr>
        <p:txBody>
          <a:bodyPr lIns="0" tIns="0" rIns="0" bIns="540000" anchor="b" anchorCtr="0"/>
          <a:lstStyle>
            <a:lvl1pPr marL="0" marR="0" indent="0" algn="ctr" defTabSz="1042670" rtl="0" eaLnBrk="1" fontAlgn="auto" latinLnBrk="0" hangingPunct="1">
              <a:lnSpc>
                <a:spcPct val="10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
        <p:nvSpPr>
          <p:cNvPr id="8" name="Bildplatzhalter 5"/>
          <p:cNvSpPr>
            <a:spLocks noGrp="1"/>
          </p:cNvSpPr>
          <p:nvPr>
            <p:ph type="pic" sz="quarter" idx="14" hasCustomPrompt="1"/>
          </p:nvPr>
        </p:nvSpPr>
        <p:spPr bwMode="gray">
          <a:xfrm>
            <a:off x="4301031" y="1697294"/>
            <a:ext cx="3600000" cy="2266950"/>
          </a:xfrm>
          <a:prstGeom prst="rect">
            <a:avLst/>
          </a:prstGeom>
        </p:spPr>
        <p:txBody>
          <a:bodyPr lIns="0" tIns="0" rIns="0" bIns="540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
        <p:nvSpPr>
          <p:cNvPr id="9" name="Bildplatzhalter 5"/>
          <p:cNvSpPr>
            <a:spLocks noGrp="1"/>
          </p:cNvSpPr>
          <p:nvPr>
            <p:ph type="pic" sz="quarter" idx="15" hasCustomPrompt="1"/>
          </p:nvPr>
        </p:nvSpPr>
        <p:spPr bwMode="gray">
          <a:xfrm>
            <a:off x="8114163" y="1697294"/>
            <a:ext cx="3600000" cy="2266950"/>
          </a:xfrm>
          <a:prstGeom prst="rect">
            <a:avLst/>
          </a:prstGeom>
        </p:spPr>
        <p:txBody>
          <a:bodyPr lIns="0" tIns="0" rIns="0" bIns="540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
        <p:nvSpPr>
          <p:cNvPr id="10" name="Bildplatzhalter 5"/>
          <p:cNvSpPr>
            <a:spLocks noGrp="1"/>
          </p:cNvSpPr>
          <p:nvPr>
            <p:ph type="pic" sz="quarter" idx="16" hasCustomPrompt="1"/>
          </p:nvPr>
        </p:nvSpPr>
        <p:spPr bwMode="gray">
          <a:xfrm>
            <a:off x="487899" y="4149725"/>
            <a:ext cx="3600000" cy="2266950"/>
          </a:xfrm>
          <a:prstGeom prst="rect">
            <a:avLst/>
          </a:prstGeom>
        </p:spPr>
        <p:txBody>
          <a:bodyPr lIns="0" tIns="0" rIns="0" bIns="540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
        <p:nvSpPr>
          <p:cNvPr id="11" name="Bildplatzhalter 5"/>
          <p:cNvSpPr>
            <a:spLocks noGrp="1"/>
          </p:cNvSpPr>
          <p:nvPr>
            <p:ph type="pic" sz="quarter" idx="17" hasCustomPrompt="1"/>
          </p:nvPr>
        </p:nvSpPr>
        <p:spPr bwMode="gray">
          <a:xfrm>
            <a:off x="4301031" y="4149725"/>
            <a:ext cx="3600000" cy="2266950"/>
          </a:xfrm>
          <a:prstGeom prst="rect">
            <a:avLst/>
          </a:prstGeom>
        </p:spPr>
        <p:txBody>
          <a:bodyPr lIns="0" tIns="0" rIns="0" bIns="540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
        <p:nvSpPr>
          <p:cNvPr id="12" name="Bildplatzhalter 5"/>
          <p:cNvSpPr>
            <a:spLocks noGrp="1"/>
          </p:cNvSpPr>
          <p:nvPr>
            <p:ph type="pic" sz="quarter" idx="18" hasCustomPrompt="1"/>
          </p:nvPr>
        </p:nvSpPr>
        <p:spPr bwMode="gray">
          <a:xfrm>
            <a:off x="8114163" y="4149725"/>
            <a:ext cx="3600000" cy="2266950"/>
          </a:xfrm>
          <a:prstGeom prst="rect">
            <a:avLst/>
          </a:prstGeom>
        </p:spPr>
        <p:txBody>
          <a:bodyPr lIns="0" tIns="0" rIns="0" bIns="540000" anchor="b" anchorCtr="0"/>
          <a:lstStyle>
            <a:lvl1pPr marL="0" marR="0" indent="0" algn="ctr" defTabSz="1042670" rtl="0" eaLnBrk="1" fontAlgn="auto" latinLnBrk="0" hangingPunct="1">
              <a:lnSpc>
                <a:spcPct val="130000"/>
              </a:lnSpc>
              <a:spcBef>
                <a:spcPts val="0"/>
              </a:spcBef>
              <a:spcAft>
                <a:spcPts val="0"/>
              </a:spcAft>
              <a:buClrTx/>
              <a:buSzTx/>
              <a:buFont typeface="Arial" panose="020B0604020202090204" pitchFamily="34" charset="0"/>
              <a:buNone/>
              <a:defRPr sz="1200">
                <a:solidFill>
                  <a:schemeClr val="tx1"/>
                </a:solidFill>
              </a:defRPr>
            </a:lvl1pPr>
          </a:lstStyle>
          <a:p>
            <a:r>
              <a:rPr lang="en-US" dirty="0"/>
              <a:t>Click icon to add image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1088390" rtl="0" eaLnBrk="1" latinLnBrk="0" hangingPunct="1">
        <a:spcBef>
          <a:spcPct val="0"/>
        </a:spcBef>
        <a:buNone/>
        <a:defRPr sz="2400" b="1" kern="1200" baseline="0">
          <a:solidFill>
            <a:schemeClr val="tx2"/>
          </a:solidFill>
          <a:latin typeface="+mj-lt"/>
          <a:ea typeface="+mj-ea"/>
          <a:cs typeface="+mj-cs"/>
        </a:defRPr>
      </a:lvl1pPr>
    </p:titleStyle>
    <p:bodyStyle>
      <a:lvl1pPr marL="0" indent="0" algn="l" defTabSz="1088390" rtl="0" eaLnBrk="1" latinLnBrk="0" hangingPunct="1">
        <a:spcBef>
          <a:spcPts val="1800"/>
        </a:spcBef>
        <a:buClr>
          <a:schemeClr val="bg1"/>
        </a:buClr>
        <a:buSzPct val="80000"/>
        <a:buFont typeface="Wingdings" panose="05000000000000000000" pitchFamily="2" charset="2"/>
        <a:buNone/>
        <a:defRPr sz="2000" b="0" kern="1200" baseline="0">
          <a:solidFill>
            <a:schemeClr val="tx2"/>
          </a:solidFill>
          <a:latin typeface="+mn-lt"/>
          <a:ea typeface="+mn-ea"/>
          <a:cs typeface="+mn-cs"/>
        </a:defRPr>
      </a:lvl1pPr>
      <a:lvl2pPr marL="179705" indent="-179705" algn="l" defTabSz="1088390" rtl="0" eaLnBrk="1" latinLnBrk="0" hangingPunct="1">
        <a:spcBef>
          <a:spcPts val="600"/>
        </a:spcBef>
        <a:buClr>
          <a:schemeClr val="bg1"/>
        </a:buClr>
        <a:buSzPct val="100000"/>
        <a:buFont typeface="Wingdings" panose="05000000000000000000" pitchFamily="2" charset="2"/>
        <a:buChar char="§"/>
        <a:defRPr sz="1800" kern="1200">
          <a:solidFill>
            <a:schemeClr val="bg1"/>
          </a:solidFill>
          <a:latin typeface="+mn-lt"/>
          <a:ea typeface="+mn-ea"/>
          <a:cs typeface="+mn-cs"/>
        </a:defRPr>
      </a:lvl2pPr>
      <a:lvl3pPr marL="358775" indent="-179705" algn="l" defTabSz="1088390" rtl="0" eaLnBrk="1" latinLnBrk="0" hangingPunct="1">
        <a:spcBef>
          <a:spcPts val="300"/>
        </a:spcBef>
        <a:buClr>
          <a:schemeClr val="bg1"/>
        </a:buClr>
        <a:buSzPct val="100000"/>
        <a:buFont typeface="Wingdings" panose="05000000000000000000" pitchFamily="2" charset="2"/>
        <a:buChar char="§"/>
        <a:defRPr lang="en-US" sz="1800" kern="1200" noProof="0" dirty="0" smtClean="0">
          <a:solidFill>
            <a:schemeClr val="bg1"/>
          </a:solidFill>
          <a:latin typeface="+mn-lt"/>
          <a:ea typeface="+mn-ea"/>
          <a:cs typeface="+mn-cs"/>
        </a:defRPr>
      </a:lvl3pPr>
      <a:lvl4pPr marL="539750" indent="-179705" algn="l" defTabSz="1088390" rtl="0" eaLnBrk="1" latinLnBrk="0" hangingPunct="1">
        <a:spcBef>
          <a:spcPts val="300"/>
        </a:spcBef>
        <a:buClr>
          <a:schemeClr val="bg1"/>
        </a:buClr>
        <a:buSzPct val="120000"/>
        <a:buFont typeface="Wingdings" panose="05000000000000000000" pitchFamily="2" charset="2"/>
        <a:buChar char="§"/>
        <a:defRPr sz="1600" kern="1200">
          <a:solidFill>
            <a:schemeClr val="bg1"/>
          </a:solidFill>
          <a:latin typeface="+mn-lt"/>
          <a:ea typeface="+mn-ea"/>
          <a:cs typeface="+mn-cs"/>
        </a:defRPr>
      </a:lvl4pPr>
      <a:lvl5pPr marL="720090" indent="-179705" algn="l" defTabSz="1088390" rtl="0" eaLnBrk="1" latinLnBrk="0" hangingPunct="1">
        <a:spcBef>
          <a:spcPts val="100"/>
        </a:spcBef>
        <a:buClr>
          <a:schemeClr val="bg1"/>
        </a:buClr>
        <a:buSzPct val="100000"/>
        <a:buFont typeface="Wingdings" panose="05000000000000000000" pitchFamily="2" charset="2"/>
        <a:buChar char="§"/>
        <a:defRPr sz="1400" kern="1200" baseline="0">
          <a:solidFill>
            <a:schemeClr val="bg1"/>
          </a:solidFill>
          <a:latin typeface="+mn-lt"/>
          <a:ea typeface="+mn-ea"/>
          <a:cs typeface="+mn-cs"/>
        </a:defRPr>
      </a:lvl5pPr>
      <a:lvl6pPr marL="299339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9pPr>
    </p:bodyStyle>
    <p:otherStyle>
      <a:defPPr>
        <a:defRPr lang="de-DE"/>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7415" algn="l" defTabSz="1088390" rtl="0" eaLnBrk="1" latinLnBrk="0" hangingPunct="1">
        <a:defRPr sz="2100" kern="1200">
          <a:solidFill>
            <a:schemeClr val="tx1"/>
          </a:solidFill>
          <a:latin typeface="+mn-lt"/>
          <a:ea typeface="+mn-ea"/>
          <a:cs typeface="+mn-cs"/>
        </a:defRPr>
      </a:lvl5pPr>
      <a:lvl6pPr marL="2721610"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1.xml"/><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1.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6.xml"/><Relationship Id="rId2" Type="http://schemas.openxmlformats.org/officeDocument/2006/relationships/image" Target="../media/image20.png"/><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6.xml"/><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6.xml"/><Relationship Id="rId2" Type="http://schemas.openxmlformats.org/officeDocument/2006/relationships/image" Target="../media/image29.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mol-tyagi-0juktkOTkpU-unsplash"/>
          <p:cNvPicPr>
            <a:picLocks noChangeAspect="1"/>
          </p:cNvPicPr>
          <p:nvPr>
            <p:ph type="pic" sz="quarter" idx="10"/>
          </p:nvPr>
        </p:nvPicPr>
        <p:blipFill>
          <a:blip r:embed="rId1"/>
          <a:stretch>
            <a:fillRect/>
          </a:stretch>
        </p:blipFill>
        <p:spPr>
          <a:xfrm>
            <a:off x="7782560" y="-635"/>
            <a:ext cx="4412615" cy="6858635"/>
          </a:xfrm>
          <a:prstGeom prst="rect">
            <a:avLst/>
          </a:prstGeom>
        </p:spPr>
      </p:pic>
      <p:sp>
        <p:nvSpPr>
          <p:cNvPr id="6" name="Title 5"/>
          <p:cNvSpPr>
            <a:spLocks noGrp="1"/>
          </p:cNvSpPr>
          <p:nvPr>
            <p:ph type="title"/>
          </p:nvPr>
        </p:nvSpPr>
        <p:spPr>
          <a:xfrm>
            <a:off x="514769" y="3010770"/>
            <a:ext cx="7092000" cy="492443"/>
          </a:xfrm>
        </p:spPr>
        <p:txBody>
          <a:bodyPr/>
          <a:p>
            <a:r>
              <a:rPr lang="tr-TR" altLang="de-DE" sz="1800" i="1" dirty="0">
                <a:solidFill>
                  <a:srgbClr val="F27438"/>
                </a:solidFill>
                <a:sym typeface="+mn-ea"/>
              </a:rPr>
              <a:t>Rönesans Holding </a:t>
            </a:r>
            <a:r>
              <a:rPr lang="de-DE" sz="1800" i="1" dirty="0">
                <a:solidFill>
                  <a:srgbClr val="F27438"/>
                </a:solidFill>
                <a:sym typeface="+mn-ea"/>
              </a:rPr>
              <a:t>SAP </a:t>
            </a:r>
            <a:r>
              <a:rPr lang="de-DE" sz="1800" i="1" dirty="0" err="1">
                <a:solidFill>
                  <a:srgbClr val="F27438"/>
                </a:solidFill>
                <a:sym typeface="+mn-ea"/>
              </a:rPr>
              <a:t>Signavio</a:t>
            </a:r>
            <a:r>
              <a:rPr lang="tr-TR" altLang="de-DE" sz="1800" i="1" dirty="0" err="1">
                <a:solidFill>
                  <a:srgbClr val="F27438"/>
                </a:solidFill>
                <a:sym typeface="+mn-ea"/>
              </a:rPr>
              <a:t> Projesi Kickoff Oturumu</a:t>
            </a:r>
            <a:endParaRPr lang="tr-TR" altLang="de-DE" sz="1800" i="1" dirty="0" err="1">
              <a:solidFill>
                <a:srgbClr val="F27438"/>
              </a:solidFill>
              <a:sym typeface="+mn-ea"/>
            </a:endParaRPr>
          </a:p>
        </p:txBody>
      </p:sp>
      <p:sp>
        <p:nvSpPr>
          <p:cNvPr id="7" name="Text Placeholder 6"/>
          <p:cNvSpPr>
            <a:spLocks noGrp="1"/>
          </p:cNvSpPr>
          <p:nvPr>
            <p:ph type="body" sz="quarter" idx="16"/>
          </p:nvPr>
        </p:nvSpPr>
        <p:spPr>
          <a:xfrm>
            <a:off x="514668" y="3777529"/>
            <a:ext cx="5437187" cy="215265"/>
          </a:xfrm>
        </p:spPr>
        <p:txBody>
          <a:bodyPr/>
          <a:p>
            <a:r>
              <a:rPr lang="tr-TR" altLang="en-US"/>
              <a:t>Ozan Gençer</a:t>
            </a:r>
            <a:endParaRPr lang="tr-TR" altLang="en-US"/>
          </a:p>
        </p:txBody>
      </p:sp>
      <p:sp>
        <p:nvSpPr>
          <p:cNvPr id="13" name="Text Placeholder 12"/>
          <p:cNvSpPr>
            <a:spLocks noGrp="1"/>
          </p:cNvSpPr>
          <p:nvPr>
            <p:ph type="body" sz="quarter" idx="17"/>
          </p:nvPr>
        </p:nvSpPr>
        <p:spPr>
          <a:xfrm>
            <a:off x="515205" y="4054268"/>
            <a:ext cx="5437187" cy="215265"/>
          </a:xfrm>
        </p:spPr>
        <p:txBody>
          <a:bodyPr/>
          <a:p>
            <a:r>
              <a:rPr lang="tr-TR" altLang="en-US"/>
              <a:t>13 Mayıs 2025</a:t>
            </a:r>
            <a:endParaRPr lang="tr-TR" altLang="en-US"/>
          </a:p>
        </p:txBody>
      </p:sp>
      <p:pic>
        <p:nvPicPr>
          <p:cNvPr id="17" name="Picture Placeholder 16" descr="Untitled"/>
          <p:cNvPicPr>
            <a:picLocks noChangeAspect="1"/>
          </p:cNvPicPr>
          <p:nvPr>
            <p:ph type="pic" sz="quarter" idx="18"/>
          </p:nvPr>
        </p:nvPicPr>
        <p:blipFill>
          <a:blip r:embed="rId2"/>
          <a:stretch>
            <a:fillRect/>
          </a:stretch>
        </p:blipFill>
        <p:spPr>
          <a:xfrm>
            <a:off x="514985" y="444500"/>
            <a:ext cx="1928495" cy="1080135"/>
          </a:xfrm>
          <a:prstGeom prst="rect">
            <a:avLst/>
          </a:prstGeom>
        </p:spPr>
      </p:pic>
      <p:sp>
        <p:nvSpPr>
          <p:cNvPr id="15" name="Text Placeholder 14"/>
          <p:cNvSpPr>
            <a:spLocks noGrp="1"/>
          </p:cNvSpPr>
          <p:nvPr>
            <p:ph type="body" sz="quarter" idx="19"/>
          </p:nvPr>
        </p:nvSpPr>
        <p:spPr>
          <a:xfrm>
            <a:off x="515259" y="2018161"/>
            <a:ext cx="7092780" cy="984885"/>
          </a:xfrm>
        </p:spPr>
        <p:txBody>
          <a:bodyPr/>
          <a:p>
            <a:r>
              <a:rPr lang="de-DE" dirty="0">
                <a:sym typeface="+mn-ea"/>
              </a:rPr>
              <a:t>Verinin Sürece – </a:t>
            </a:r>
            <a:r>
              <a:rPr lang="de-DE" dirty="0" err="1">
                <a:sym typeface="+mn-ea"/>
              </a:rPr>
              <a:t>Sürecin</a:t>
            </a:r>
            <a:r>
              <a:rPr lang="de-DE" dirty="0">
                <a:sym typeface="+mn-ea"/>
              </a:rPr>
              <a:t> </a:t>
            </a:r>
            <a:r>
              <a:rPr lang="de-DE" dirty="0" err="1">
                <a:sym typeface="+mn-ea"/>
              </a:rPr>
              <a:t>Değere</a:t>
            </a:r>
            <a:r>
              <a:rPr lang="de-DE" dirty="0">
                <a:sym typeface="+mn-ea"/>
              </a:rPr>
              <a:t> </a:t>
            </a:r>
            <a:r>
              <a:rPr lang="de-DE" dirty="0" err="1">
                <a:sym typeface="+mn-ea"/>
              </a:rPr>
              <a:t>Dönüşümü</a:t>
            </a:r>
            <a:endParaRPr lang="en-US"/>
          </a:p>
        </p:txBody>
      </p:sp>
      <p:sp>
        <p:nvSpPr>
          <p:cNvPr id="8" name="Rechteck 7"/>
          <p:cNvSpPr/>
          <p:nvPr/>
        </p:nvSpPr>
        <p:spPr bwMode="gray">
          <a:xfrm>
            <a:off x="12494738" y="0"/>
            <a:ext cx="270000" cy="270000"/>
          </a:xfrm>
          <a:prstGeom prst="rect">
            <a:avLst/>
          </a:prstGeom>
          <a:solidFill>
            <a:srgbClr val="F7E5C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9" name="Rechteck 8"/>
          <p:cNvSpPr/>
          <p:nvPr/>
        </p:nvSpPr>
        <p:spPr bwMode="gray">
          <a:xfrm>
            <a:off x="12494026" y="349548"/>
            <a:ext cx="270000" cy="270000"/>
          </a:xfrm>
          <a:prstGeom prst="rect">
            <a:avLst/>
          </a:prstGeom>
          <a:solidFill>
            <a:srgbClr val="FFF07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0" name="Rechteck 9"/>
          <p:cNvSpPr/>
          <p:nvPr/>
        </p:nvSpPr>
        <p:spPr bwMode="gray">
          <a:xfrm>
            <a:off x="12494026" y="699096"/>
            <a:ext cx="270000" cy="27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1" name="Rechteck 10"/>
          <p:cNvSpPr/>
          <p:nvPr/>
        </p:nvSpPr>
        <p:spPr bwMode="gray">
          <a:xfrm>
            <a:off x="12494026" y="1048644"/>
            <a:ext cx="270000" cy="27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2" name="Rechteck 11"/>
          <p:cNvSpPr/>
          <p:nvPr/>
        </p:nvSpPr>
        <p:spPr bwMode="gray">
          <a:xfrm>
            <a:off x="12494738" y="1398192"/>
            <a:ext cx="270000" cy="27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9" name="Rechteck 18"/>
          <p:cNvSpPr/>
          <p:nvPr/>
        </p:nvSpPr>
        <p:spPr bwMode="gray">
          <a:xfrm>
            <a:off x="12494738" y="1747740"/>
            <a:ext cx="270000" cy="27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22" name="Titel 5"/>
          <p:cNvSpPr txBox="1"/>
          <p:nvPr/>
        </p:nvSpPr>
        <p:spPr>
          <a:xfrm>
            <a:off x="266700" y="5445125"/>
            <a:ext cx="4765675" cy="1297940"/>
          </a:xfrm>
          <a:prstGeom prst="rect">
            <a:avLst/>
          </a:prstGeom>
          <a:solidFill>
            <a:schemeClr val="bg1"/>
          </a:solidFill>
        </p:spPr>
        <p:txBody>
          <a:bodyPr wrap="square" lIns="91440" tIns="45720" rIns="91440" bIns="45720" anchor="t">
            <a:normAutofit/>
          </a:bodyPr>
          <a:lstStyle>
            <a:lvl1pPr algn="l" defTabSz="1088390" rtl="0" eaLnBrk="1" latinLnBrk="0" hangingPunct="1">
              <a:spcBef>
                <a:spcPct val="0"/>
              </a:spcBef>
              <a:buNone/>
              <a:defRPr sz="2400" b="1" kern="1200" baseline="0">
                <a:solidFill>
                  <a:schemeClr val="tx1"/>
                </a:solidFill>
                <a:latin typeface="+mj-lt"/>
                <a:ea typeface="+mj-ea"/>
                <a:cs typeface="+mj-cs"/>
              </a:defRPr>
            </a:lvl1pPr>
          </a:lstStyle>
          <a:p>
            <a:br>
              <a:rPr lang="de-DE" dirty="0">
                <a:solidFill>
                  <a:srgbClr val="EB5D48"/>
                </a:solidFill>
              </a:rPr>
            </a:br>
            <a:endParaRPr lang="tr-TR" altLang="de-DE" sz="1800" i="1" dirty="0" err="1">
              <a:solidFill>
                <a:srgbClr val="F2743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2416743">
            <a:off x="7699601" y="2075734"/>
            <a:ext cx="1233388" cy="16607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80">
                <a:solidFill>
                  <a:schemeClr val="bg1"/>
                </a:solidFill>
                <a:ea typeface="Arial Unicode MS" panose="020B0604020202020204" pitchFamily="34" charset="-128"/>
                <a:cs typeface="Arial Unicode MS" panose="020B0604020202020204" pitchFamily="34" charset="-128"/>
              </a:rPr>
              <a:t>LAB PREVIEW</a:t>
            </a:r>
            <a:endParaRPr lang="en-US" sz="1080">
              <a:solidFill>
                <a:schemeClr val="bg1"/>
              </a:solidFill>
              <a:ea typeface="Arial Unicode MS" panose="020B0604020202020204" pitchFamily="34" charset="-128"/>
              <a:cs typeface="Arial Unicode MS" panose="020B0604020202020204" pitchFamily="34" charset="-128"/>
            </a:endParaRPr>
          </a:p>
        </p:txBody>
      </p:sp>
      <p:sp>
        <p:nvSpPr>
          <p:cNvPr id="2" name="TextBox 1"/>
          <p:cNvSpPr txBox="1"/>
          <p:nvPr/>
        </p:nvSpPr>
        <p:spPr>
          <a:xfrm>
            <a:off x="429628" y="435942"/>
            <a:ext cx="11414031" cy="460375"/>
          </a:xfrm>
          <a:prstGeom prst="rect">
            <a:avLst/>
          </a:prstGeom>
          <a:noFill/>
        </p:spPr>
        <p:txBody>
          <a:bodyPr wrap="square" lIns="91440" tIns="45720" rIns="91440" bIns="45720" rtlCol="0" anchor="t">
            <a:spAutoFit/>
          </a:bodyPr>
          <a:lstStyle/>
          <a:p>
            <a:r>
              <a:rPr lang="en-US" sz="2400" b="1">
                <a:latin typeface="Verdana Bold" panose="020B08040305040B0204" charset="0"/>
                <a:cs typeface="Verdana Bold" panose="020B08040305040B0204" charset="0"/>
              </a:rPr>
              <a:t>SAP </a:t>
            </a:r>
            <a:r>
              <a:rPr lang="en-US" sz="2400" b="1" err="1">
                <a:latin typeface="Verdana Bold" panose="020B08040305040B0204" charset="0"/>
                <a:cs typeface="Verdana Bold" panose="020B08040305040B0204" charset="0"/>
              </a:rPr>
              <a:t>Signavio</a:t>
            </a:r>
            <a:r>
              <a:rPr lang="en-US" sz="2400" b="1">
                <a:latin typeface="Verdana Bold" panose="020B08040305040B0204" charset="0"/>
                <a:cs typeface="Verdana Bold" panose="020B08040305040B0204" charset="0"/>
              </a:rPr>
              <a:t> Process Intelligence – Me</a:t>
            </a:r>
            <a:r>
              <a:rPr lang="tr-TR" altLang="en-US" sz="2400" b="1">
                <a:latin typeface="Verdana Bold" panose="020B08040305040B0204" charset="0"/>
                <a:cs typeface="Verdana Bold" panose="020B08040305040B0204" charset="0"/>
              </a:rPr>
              <a:t>trikler &amp; Dashboard</a:t>
            </a:r>
            <a:endParaRPr lang="tr-TR" altLang="en-US" sz="2400" b="1">
              <a:solidFill>
                <a:schemeClr val="accent1"/>
              </a:solidFill>
              <a:latin typeface="Verdana Bold" panose="020B08040305040B0204" charset="0"/>
              <a:cs typeface="Verdana Bold" panose="020B08040305040B0204" charset="0"/>
            </a:endParaRPr>
          </a:p>
        </p:txBody>
      </p:sp>
      <p:pic>
        <p:nvPicPr>
          <p:cNvPr id="3" name="Resim 2"/>
          <p:cNvPicPr>
            <a:picLocks noChangeAspect="1"/>
          </p:cNvPicPr>
          <p:nvPr/>
        </p:nvPicPr>
        <p:blipFill>
          <a:blip r:embed="rId1"/>
          <a:stretch>
            <a:fillRect/>
          </a:stretch>
        </p:blipFill>
        <p:spPr>
          <a:xfrm>
            <a:off x="429628" y="1013442"/>
            <a:ext cx="6679867" cy="5080806"/>
          </a:xfrm>
          <a:prstGeom prst="rect">
            <a:avLst/>
          </a:prstGeom>
        </p:spPr>
      </p:pic>
      <p:pic>
        <p:nvPicPr>
          <p:cNvPr id="4" name="Resim 3"/>
          <p:cNvPicPr>
            <a:picLocks noChangeAspect="1"/>
          </p:cNvPicPr>
          <p:nvPr/>
        </p:nvPicPr>
        <p:blipFill>
          <a:blip r:embed="rId2"/>
          <a:stretch>
            <a:fillRect/>
          </a:stretch>
        </p:blipFill>
        <p:spPr>
          <a:xfrm>
            <a:off x="3769561" y="1989312"/>
            <a:ext cx="7772400" cy="4291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2416743">
            <a:off x="7699601" y="2075734"/>
            <a:ext cx="1233388" cy="16607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80">
                <a:solidFill>
                  <a:schemeClr val="bg1"/>
                </a:solidFill>
                <a:ea typeface="Arial Unicode MS" panose="020B0604020202020204" pitchFamily="34" charset="-128"/>
                <a:cs typeface="Arial Unicode MS" panose="020B0604020202020204" pitchFamily="34" charset="-128"/>
              </a:rPr>
              <a:t>LAB PREVIEW</a:t>
            </a:r>
            <a:endParaRPr lang="en-US" sz="1080">
              <a:solidFill>
                <a:schemeClr val="bg1"/>
              </a:solidFill>
              <a:ea typeface="Arial Unicode MS" panose="020B0604020202020204" pitchFamily="34" charset="-128"/>
              <a:cs typeface="Arial Unicode MS" panose="020B0604020202020204" pitchFamily="34" charset="-128"/>
            </a:endParaRPr>
          </a:p>
        </p:txBody>
      </p:sp>
      <p:sp>
        <p:nvSpPr>
          <p:cNvPr id="2" name="TextBox 1"/>
          <p:cNvSpPr txBox="1"/>
          <p:nvPr/>
        </p:nvSpPr>
        <p:spPr>
          <a:xfrm>
            <a:off x="429628" y="435942"/>
            <a:ext cx="11414031" cy="829945"/>
          </a:xfrm>
          <a:prstGeom prst="rect">
            <a:avLst/>
          </a:prstGeom>
          <a:noFill/>
        </p:spPr>
        <p:txBody>
          <a:bodyPr wrap="square" lIns="91440" tIns="45720" rIns="91440" bIns="45720" rtlCol="0" anchor="t">
            <a:spAutoFit/>
          </a:bodyPr>
          <a:lstStyle/>
          <a:p>
            <a:r>
              <a:rPr lang="en-US" sz="2400" b="1">
                <a:latin typeface="Verdana Bold" panose="020B08040305040B0204" charset="0"/>
                <a:cs typeface="Verdana Bold" panose="020B08040305040B0204" charset="0"/>
              </a:rPr>
              <a:t>SAP </a:t>
            </a:r>
            <a:r>
              <a:rPr lang="en-US" sz="2400" b="1" err="1">
                <a:latin typeface="Verdana Bold" panose="020B08040305040B0204" charset="0"/>
                <a:cs typeface="Verdana Bold" panose="020B08040305040B0204" charset="0"/>
              </a:rPr>
              <a:t>Signavio</a:t>
            </a:r>
            <a:r>
              <a:rPr lang="en-US" sz="2400" b="1">
                <a:latin typeface="Verdana Bold" panose="020B08040305040B0204" charset="0"/>
                <a:cs typeface="Verdana Bold" panose="020B08040305040B0204" charset="0"/>
              </a:rPr>
              <a:t> Process Intelligence – </a:t>
            </a:r>
            <a:r>
              <a:rPr lang="tr-TR" altLang="en-US" sz="2400" b="1">
                <a:latin typeface="Verdana Bold" panose="020B08040305040B0204" charset="0"/>
                <a:cs typeface="Verdana Bold" panose="020B08040305040B0204" charset="0"/>
              </a:rPr>
              <a:t>Otomatik Aksiyonlar</a:t>
            </a:r>
            <a:endParaRPr lang="en-US" sz="2400" b="1">
              <a:latin typeface="Verdana Bold" panose="020B08040305040B0204" charset="0"/>
              <a:cs typeface="Verdana Bold" panose="020B08040305040B0204" charset="0"/>
            </a:endParaRPr>
          </a:p>
          <a:p>
            <a:endParaRPr lang="en-US" sz="2400" b="1">
              <a:solidFill>
                <a:schemeClr val="accent1"/>
              </a:solidFill>
              <a:latin typeface="Verdana Bold" panose="020B08040305040B0204" charset="0"/>
              <a:cs typeface="Verdana Bold" panose="020B08040305040B0204" charset="0"/>
            </a:endParaRPr>
          </a:p>
        </p:txBody>
      </p:sp>
      <p:pic>
        <p:nvPicPr>
          <p:cNvPr id="7" name="Resim 6"/>
          <p:cNvPicPr>
            <a:picLocks noChangeAspect="1"/>
          </p:cNvPicPr>
          <p:nvPr/>
        </p:nvPicPr>
        <p:blipFill>
          <a:blip r:embed="rId1"/>
          <a:stretch>
            <a:fillRect/>
          </a:stretch>
        </p:blipFill>
        <p:spPr>
          <a:xfrm>
            <a:off x="429628" y="1047392"/>
            <a:ext cx="6824668" cy="4530625"/>
          </a:xfrm>
          <a:prstGeom prst="rect">
            <a:avLst/>
          </a:prstGeom>
        </p:spPr>
      </p:pic>
      <p:pic>
        <p:nvPicPr>
          <p:cNvPr id="8" name="Resim 7"/>
          <p:cNvPicPr>
            <a:picLocks noChangeAspect="1"/>
          </p:cNvPicPr>
          <p:nvPr/>
        </p:nvPicPr>
        <p:blipFill>
          <a:blip r:embed="rId2"/>
          <a:stretch>
            <a:fillRect/>
          </a:stretch>
        </p:blipFill>
        <p:spPr>
          <a:xfrm>
            <a:off x="3993147" y="1623446"/>
            <a:ext cx="7772400" cy="4798612"/>
          </a:xfrm>
          <a:prstGeom prst="rect">
            <a:avLst/>
          </a:prstGeom>
        </p:spPr>
      </p:pic>
      <p:pic>
        <p:nvPicPr>
          <p:cNvPr id="10" name="Resim 9"/>
          <p:cNvPicPr>
            <a:picLocks noChangeAspect="1"/>
          </p:cNvPicPr>
          <p:nvPr/>
        </p:nvPicPr>
        <p:blipFill>
          <a:blip r:embed="rId3"/>
          <a:stretch>
            <a:fillRect/>
          </a:stretch>
        </p:blipFill>
        <p:spPr>
          <a:xfrm>
            <a:off x="7376968" y="4222592"/>
            <a:ext cx="4075958" cy="2023924"/>
          </a:xfrm>
          <a:prstGeom prst="rect">
            <a:avLst/>
          </a:prstGeom>
        </p:spPr>
      </p:pic>
      <p:sp>
        <p:nvSpPr>
          <p:cNvPr id="3" name="Rectangles 2"/>
          <p:cNvSpPr/>
          <p:nvPr/>
        </p:nvSpPr>
        <p:spPr>
          <a:xfrm>
            <a:off x="1939925" y="1753870"/>
            <a:ext cx="1147445" cy="146050"/>
          </a:xfrm>
          <a:prstGeom prst="rect">
            <a:avLst/>
          </a:prstGeom>
          <a:solidFill>
            <a:schemeClr val="bg1"/>
          </a:solidFill>
          <a:ln w="25400" algn="ctr">
            <a:noFill/>
            <a:miter lim="800000"/>
          </a:ln>
        </p:spPr>
        <p:txBody>
          <a:bodyPr lIns="90000" tIns="72000" rIns="90000" bIns="72000" rtlCol="0" anchor="ctr"/>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2416743">
            <a:off x="7699601" y="2075734"/>
            <a:ext cx="1233388" cy="16607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80">
                <a:solidFill>
                  <a:schemeClr val="bg1"/>
                </a:solidFill>
                <a:ea typeface="Arial Unicode MS" panose="020B0604020202020204" pitchFamily="34" charset="-128"/>
                <a:cs typeface="Arial Unicode MS" panose="020B0604020202020204" pitchFamily="34" charset="-128"/>
              </a:rPr>
              <a:t>LAB PREVIEW</a:t>
            </a:r>
            <a:endParaRPr lang="en-US" sz="1080">
              <a:solidFill>
                <a:schemeClr val="bg1"/>
              </a:solidFill>
              <a:ea typeface="Arial Unicode MS" panose="020B0604020202020204" pitchFamily="34" charset="-128"/>
              <a:cs typeface="Arial Unicode MS" panose="020B0604020202020204" pitchFamily="34" charset="-128"/>
            </a:endParaRPr>
          </a:p>
        </p:txBody>
      </p:sp>
      <p:sp>
        <p:nvSpPr>
          <p:cNvPr id="2" name="TextBox 1"/>
          <p:cNvSpPr txBox="1"/>
          <p:nvPr/>
        </p:nvSpPr>
        <p:spPr>
          <a:xfrm>
            <a:off x="429628" y="435942"/>
            <a:ext cx="11414031" cy="460375"/>
          </a:xfrm>
          <a:prstGeom prst="rect">
            <a:avLst/>
          </a:prstGeom>
          <a:noFill/>
        </p:spPr>
        <p:txBody>
          <a:bodyPr wrap="square" lIns="91440" tIns="45720" rIns="91440" bIns="45720" rtlCol="0" anchor="t">
            <a:spAutoFit/>
          </a:bodyPr>
          <a:lstStyle/>
          <a:p>
            <a:r>
              <a:rPr lang="en-US" sz="2400" b="1">
                <a:latin typeface="Verdana Bold" panose="020B08040305040B0204" charset="0"/>
                <a:cs typeface="Verdana Bold" panose="020B08040305040B0204" charset="0"/>
              </a:rPr>
              <a:t>SAP </a:t>
            </a:r>
            <a:r>
              <a:rPr lang="en-US" sz="2400" b="1" err="1">
                <a:latin typeface="Verdana Bold" panose="020B08040305040B0204" charset="0"/>
                <a:cs typeface="Verdana Bold" panose="020B08040305040B0204" charset="0"/>
              </a:rPr>
              <a:t>Signavio</a:t>
            </a:r>
            <a:r>
              <a:rPr lang="en-US" sz="2400" b="1">
                <a:latin typeface="Verdana Bold" panose="020B08040305040B0204" charset="0"/>
                <a:cs typeface="Verdana Bold" panose="020B08040305040B0204" charset="0"/>
              </a:rPr>
              <a:t> Process Intelligence – </a:t>
            </a:r>
            <a:r>
              <a:rPr lang="tr-TR" altLang="en-US" sz="2400" b="1">
                <a:latin typeface="Verdana Bold" panose="020B08040305040B0204" charset="0"/>
                <a:cs typeface="Verdana Bold" panose="020B08040305040B0204" charset="0"/>
              </a:rPr>
              <a:t>İçgörüler</a:t>
            </a:r>
            <a:endParaRPr lang="tr-TR" altLang="en-US" sz="2400" b="1">
              <a:solidFill>
                <a:schemeClr val="accent1"/>
              </a:solidFill>
              <a:latin typeface="Verdana Bold" panose="020B08040305040B0204" charset="0"/>
              <a:cs typeface="Verdana Bold" panose="020B08040305040B0204" charset="0"/>
            </a:endParaRPr>
          </a:p>
        </p:txBody>
      </p:sp>
      <p:pic>
        <p:nvPicPr>
          <p:cNvPr id="3" name="Resim 2"/>
          <p:cNvPicPr>
            <a:picLocks noChangeAspect="1"/>
          </p:cNvPicPr>
          <p:nvPr/>
        </p:nvPicPr>
        <p:blipFill>
          <a:blip r:embed="rId1"/>
          <a:stretch>
            <a:fillRect/>
          </a:stretch>
        </p:blipFill>
        <p:spPr>
          <a:xfrm>
            <a:off x="536496" y="1004935"/>
            <a:ext cx="6666747" cy="5095700"/>
          </a:xfrm>
          <a:prstGeom prst="rect">
            <a:avLst/>
          </a:prstGeom>
        </p:spPr>
      </p:pic>
      <p:pic>
        <p:nvPicPr>
          <p:cNvPr id="4" name="Resim 3"/>
          <p:cNvPicPr>
            <a:picLocks noChangeAspect="1"/>
          </p:cNvPicPr>
          <p:nvPr/>
        </p:nvPicPr>
        <p:blipFill>
          <a:blip r:embed="rId2"/>
          <a:stretch>
            <a:fillRect/>
          </a:stretch>
        </p:blipFill>
        <p:spPr>
          <a:xfrm>
            <a:off x="4413077" y="1473366"/>
            <a:ext cx="6514456" cy="5074877"/>
          </a:xfrm>
          <a:prstGeom prst="rect">
            <a:avLst/>
          </a:prstGeom>
        </p:spPr>
      </p:pic>
      <p:sp>
        <p:nvSpPr>
          <p:cNvPr id="5" name="Rectangles 4"/>
          <p:cNvSpPr/>
          <p:nvPr/>
        </p:nvSpPr>
        <p:spPr>
          <a:xfrm>
            <a:off x="4975225" y="1544955"/>
            <a:ext cx="1001395" cy="146050"/>
          </a:xfrm>
          <a:prstGeom prst="rect">
            <a:avLst/>
          </a:prstGeom>
          <a:solidFill>
            <a:schemeClr val="bg1"/>
          </a:solidFill>
          <a:ln w="25400" algn="ctr">
            <a:noFill/>
            <a:miter lim="800000"/>
          </a:ln>
        </p:spPr>
        <p:txBody>
          <a:bodyPr lIns="90000" tIns="72000" rIns="90000" bIns="72000" rtlCol="0" anchor="ctr"/>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p>
            <a:endParaRPr lang="en-US"/>
          </a:p>
        </p:txBody>
      </p:sp>
      <p:sp>
        <p:nvSpPr>
          <p:cNvPr id="4" name="Title 3"/>
          <p:cNvSpPr>
            <a:spLocks noGrp="1"/>
          </p:cNvSpPr>
          <p:nvPr>
            <p:ph type="title"/>
          </p:nvPr>
        </p:nvSpPr>
        <p:spPr/>
        <p:txBody>
          <a:bodyPr/>
          <a:p>
            <a:r>
              <a:rPr lang="en-US">
                <a:sym typeface="+mn-ea"/>
              </a:rPr>
              <a:t>SAP </a:t>
            </a:r>
            <a:r>
              <a:rPr lang="en-US" err="1">
                <a:sym typeface="+mn-ea"/>
              </a:rPr>
              <a:t>Signavio</a:t>
            </a:r>
            <a:r>
              <a:rPr lang="en-US">
                <a:sym typeface="+mn-ea"/>
              </a:rPr>
              <a:t> Process Intelligence – </a:t>
            </a:r>
            <a:r>
              <a:rPr lang="tr-TR" altLang="en-US">
                <a:sym typeface="+mn-ea"/>
              </a:rPr>
              <a:t>Süreç Envanteri ile Entegrasyon</a:t>
            </a:r>
            <a:endParaRPr lang="en-US"/>
          </a:p>
        </p:txBody>
      </p:sp>
      <p:sp>
        <p:nvSpPr>
          <p:cNvPr id="9" name="TextBox 8"/>
          <p:cNvSpPr txBox="1"/>
          <p:nvPr/>
        </p:nvSpPr>
        <p:spPr>
          <a:xfrm rot="2416743">
            <a:off x="7699601" y="2075734"/>
            <a:ext cx="1233388" cy="16573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80">
                <a:solidFill>
                  <a:schemeClr val="bg1"/>
                </a:solidFill>
                <a:ea typeface="Arial Unicode MS" panose="020B0604020202020204" pitchFamily="34" charset="-128"/>
                <a:cs typeface="Arial Unicode MS" panose="020B0604020202020204" pitchFamily="34" charset="-128"/>
              </a:rPr>
              <a:t>LAB PREVIEW</a:t>
            </a:r>
            <a:endParaRPr lang="en-US" sz="1080">
              <a:solidFill>
                <a:schemeClr val="bg1"/>
              </a:solidFill>
              <a:ea typeface="Arial Unicode MS" panose="020B0604020202020204" pitchFamily="34" charset="-128"/>
              <a:cs typeface="Arial Unicode MS" panose="020B0604020202020204" pitchFamily="34" charset="-128"/>
            </a:endParaRPr>
          </a:p>
        </p:txBody>
      </p:sp>
      <p:pic>
        <p:nvPicPr>
          <p:cNvPr id="5" name="Resim 4"/>
          <p:cNvPicPr>
            <a:picLocks noChangeAspect="1"/>
          </p:cNvPicPr>
          <p:nvPr/>
        </p:nvPicPr>
        <p:blipFill>
          <a:blip r:embed="rId1"/>
          <a:stretch>
            <a:fillRect/>
          </a:stretch>
        </p:blipFill>
        <p:spPr>
          <a:xfrm>
            <a:off x="5058218" y="2329843"/>
            <a:ext cx="5809983" cy="4006450"/>
          </a:xfrm>
          <a:prstGeom prst="rect">
            <a:avLst/>
          </a:prstGeom>
        </p:spPr>
      </p:pic>
      <p:grpSp>
        <p:nvGrpSpPr>
          <p:cNvPr id="8" name="Group 7"/>
          <p:cNvGrpSpPr/>
          <p:nvPr/>
        </p:nvGrpSpPr>
        <p:grpSpPr>
          <a:xfrm>
            <a:off x="239395" y="1117600"/>
            <a:ext cx="7884795" cy="4612005"/>
            <a:chOff x="377" y="1760"/>
            <a:chExt cx="12417" cy="7263"/>
          </a:xfrm>
        </p:grpSpPr>
        <p:pic>
          <p:nvPicPr>
            <p:cNvPr id="6" name="Resim 5"/>
            <p:cNvPicPr>
              <a:picLocks noChangeAspect="1"/>
            </p:cNvPicPr>
            <p:nvPr/>
          </p:nvPicPr>
          <p:blipFill>
            <a:blip r:embed="rId2"/>
            <a:stretch>
              <a:fillRect/>
            </a:stretch>
          </p:blipFill>
          <p:spPr>
            <a:xfrm>
              <a:off x="554" y="1775"/>
              <a:ext cx="12240" cy="7249"/>
            </a:xfrm>
            <a:prstGeom prst="rect">
              <a:avLst/>
            </a:prstGeom>
          </p:spPr>
        </p:pic>
        <p:sp>
          <p:nvSpPr>
            <p:cNvPr id="7" name="Rectangles 6"/>
            <p:cNvSpPr/>
            <p:nvPr/>
          </p:nvSpPr>
          <p:spPr>
            <a:xfrm>
              <a:off x="377" y="1760"/>
              <a:ext cx="1873" cy="361"/>
            </a:xfrm>
            <a:prstGeom prst="rect">
              <a:avLst/>
            </a:prstGeom>
            <a:solidFill>
              <a:schemeClr val="bg1"/>
            </a:solidFill>
            <a:ln w="25400" algn="ctr">
              <a:noFill/>
              <a:miter lim="800000"/>
            </a:ln>
          </p:spPr>
          <p:txBody>
            <a:bodyPr lIns="90000" tIns="72000" rIns="90000" bIns="72000" rtlCol="0" anchor="ctr"/>
            <a:p>
              <a:pPr marR="0" algn="ctr" defTabSz="914400" eaLnBrk="1" fontAlgn="base" latinLnBrk="0" hangingPunct="1">
                <a:lnSpc>
                  <a:spcPct val="100000"/>
                </a:lnSpc>
                <a:spcBef>
                  <a:spcPct val="50000"/>
                </a:spcBef>
                <a:spcAft>
                  <a:spcPct val="0"/>
                </a:spcAft>
                <a:buClr>
                  <a:srgbClr val="F0AB00"/>
                </a:buClr>
                <a:buSzPct val="80000"/>
              </a:pPr>
              <a:endParaRPr kumimoji="0" lang="en-US" sz="18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rot="2416743">
            <a:off x="7699601" y="2075734"/>
            <a:ext cx="1233388" cy="16573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80">
                <a:solidFill>
                  <a:schemeClr val="bg1"/>
                </a:solidFill>
                <a:latin typeface="+mj-lt"/>
                <a:ea typeface="Arial Unicode MS" panose="020B0604020202020204" pitchFamily="34" charset="-128"/>
                <a:cs typeface="+mj-lt"/>
              </a:rPr>
              <a:t>LAB PREVIEW</a:t>
            </a:r>
            <a:endParaRPr lang="en-US" sz="1080">
              <a:solidFill>
                <a:schemeClr val="bg1"/>
              </a:solidFill>
              <a:latin typeface="+mj-lt"/>
              <a:ea typeface="Arial Unicode MS" panose="020B0604020202020204" pitchFamily="34" charset="-128"/>
              <a:cs typeface="+mj-lt"/>
            </a:endParaRPr>
          </a:p>
        </p:txBody>
      </p:sp>
      <p:sp>
        <p:nvSpPr>
          <p:cNvPr id="25" name="TextBox 24"/>
          <p:cNvSpPr txBox="1"/>
          <p:nvPr/>
        </p:nvSpPr>
        <p:spPr>
          <a:xfrm>
            <a:off x="9431364" y="2003228"/>
            <a:ext cx="2260574" cy="1076960"/>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tr-TR" altLang="en-US" sz="1400" b="1" err="1">
                <a:solidFill>
                  <a:schemeClr val="accent1"/>
                </a:solidFill>
                <a:latin typeface="+mj-lt"/>
                <a:ea typeface="Arial Unicode MS" panose="020B0604020202020204" charset="-122"/>
                <a:cs typeface="+mj-lt"/>
              </a:rPr>
              <a:t>İş Birliği</a:t>
            </a:r>
            <a:br>
              <a:rPr lang="en-US" sz="1400">
                <a:latin typeface="+mj-lt"/>
                <a:ea typeface="Arial Unicode MS" panose="020B0604020202020204" charset="-122"/>
                <a:cs typeface="+mj-lt"/>
              </a:rPr>
            </a:br>
            <a:r>
              <a:rPr lang="en-US" altLang="en-US" sz="1400">
                <a:latin typeface="+mj-lt"/>
                <a:ea typeface="Arial Unicode MS" panose="020B0604020202020204" pitchFamily="34" charset="-128"/>
                <a:cs typeface="+mj-lt"/>
              </a:rPr>
              <a:t>Süre</a:t>
            </a:r>
            <a:r>
              <a:rPr lang="en-US" altLang="en-US" sz="1400">
                <a:latin typeface="+mj-lt"/>
                <a:ea typeface="Arial Unicode MS" panose="020B0604020202020204" pitchFamily="34" charset="-128"/>
                <a:cs typeface="+mj-lt"/>
              </a:rPr>
              <a:t>ç</a:t>
            </a:r>
            <a:r>
              <a:rPr lang="en-US" altLang="en-US" sz="1400">
                <a:latin typeface="+mj-lt"/>
                <a:ea typeface="Arial Unicode MS" panose="020B0604020202020204" pitchFamily="34" charset="-128"/>
                <a:cs typeface="+mj-lt"/>
              </a:rPr>
              <a:t> yap</a:t>
            </a:r>
            <a:r>
              <a:rPr lang="en-US" altLang="en-US" sz="1400">
                <a:latin typeface="+mj-lt"/>
                <a:ea typeface="Arial Unicode MS" panose="020B0604020202020204" pitchFamily="34" charset="-128"/>
                <a:cs typeface="+mj-lt"/>
              </a:rPr>
              <a:t>ı</a:t>
            </a:r>
            <a:r>
              <a:rPr lang="en-US" altLang="en-US" sz="1400">
                <a:latin typeface="+mj-lt"/>
                <a:ea typeface="Arial Unicode MS" panose="020B0604020202020204" pitchFamily="34" charset="-128"/>
                <a:cs typeface="+mj-lt"/>
              </a:rPr>
              <a:t>n</a:t>
            </a:r>
            <a:r>
              <a:rPr lang="en-US" altLang="en-US" sz="1400">
                <a:latin typeface="+mj-lt"/>
                <a:ea typeface="Arial Unicode MS" panose="020B0604020202020204" pitchFamily="34" charset="-128"/>
                <a:cs typeface="+mj-lt"/>
              </a:rPr>
              <a:t>ı</a:t>
            </a:r>
            <a:r>
              <a:rPr lang="en-US" altLang="en-US" sz="1400">
                <a:latin typeface="+mj-lt"/>
                <a:ea typeface="Arial Unicode MS" panose="020B0604020202020204" pitchFamily="34" charset="-128"/>
                <a:cs typeface="+mj-lt"/>
              </a:rPr>
              <a:t>z</a:t>
            </a:r>
            <a:r>
              <a:rPr lang="en-US" altLang="en-US" sz="1400">
                <a:latin typeface="+mj-lt"/>
                <a:ea typeface="Arial Unicode MS" panose="020B0604020202020204" pitchFamily="34" charset="-128"/>
                <a:cs typeface="+mj-lt"/>
              </a:rPr>
              <a:t>ı</a:t>
            </a:r>
            <a:r>
              <a:rPr lang="en-US" altLang="en-US" sz="1400">
                <a:latin typeface="+mj-lt"/>
                <a:ea typeface="Arial Unicode MS" panose="020B0604020202020204" pitchFamily="34" charset="-128"/>
                <a:cs typeface="+mj-lt"/>
              </a:rPr>
              <a:t> 360 derece görün – </a:t>
            </a:r>
            <a:r>
              <a:rPr lang="tr-TR" altLang="de-DE" sz="1400">
                <a:latin typeface="+mj-lt"/>
                <a:ea typeface="Arial Unicode MS" panose="020B0604020202020204" pitchFamily="34" charset="-128"/>
                <a:cs typeface="+mj-lt"/>
              </a:rPr>
              <a:t>dokümante edilmiş </a:t>
            </a:r>
            <a:r>
              <a:rPr lang="en-US" altLang="en-US" sz="1400">
                <a:latin typeface="+mj-lt"/>
                <a:ea typeface="Arial Unicode MS" panose="020B0604020202020204" pitchFamily="34" charset="-128"/>
                <a:cs typeface="+mj-lt"/>
              </a:rPr>
              <a:t>süre</a:t>
            </a:r>
            <a:r>
              <a:rPr lang="en-US" altLang="en-US" sz="1400">
                <a:latin typeface="+mj-lt"/>
                <a:ea typeface="Arial Unicode MS" panose="020B0604020202020204" pitchFamily="34" charset="-128"/>
                <a:cs typeface="+mj-lt"/>
              </a:rPr>
              <a:t>ç</a:t>
            </a:r>
            <a:r>
              <a:rPr lang="en-US" altLang="en-US" sz="1400">
                <a:latin typeface="+mj-lt"/>
                <a:ea typeface="Arial Unicode MS" panose="020B0604020202020204" pitchFamily="34" charset="-128"/>
                <a:cs typeface="+mj-lt"/>
              </a:rPr>
              <a:t>ler ile ilgili analizler ve temel metrikler</a:t>
            </a:r>
            <a:r>
              <a:rPr lang="tr-TR" altLang="en-US" sz="1400">
                <a:latin typeface="+mj-lt"/>
                <a:ea typeface="Arial Unicode MS" panose="020B0604020202020204" pitchFamily="34" charset="-128"/>
                <a:cs typeface="+mj-lt"/>
              </a:rPr>
              <a:t>.</a:t>
            </a:r>
            <a:endParaRPr lang="tr-TR" altLang="en-US" sz="1400">
              <a:latin typeface="+mj-lt"/>
              <a:ea typeface="Arial Unicode MS" panose="020B0604020202020204" pitchFamily="34" charset="-128"/>
              <a:cs typeface="+mj-lt"/>
            </a:endParaRPr>
          </a:p>
        </p:txBody>
      </p:sp>
      <p:sp>
        <p:nvSpPr>
          <p:cNvPr id="14" name="TextBox 13"/>
          <p:cNvSpPr txBox="1"/>
          <p:nvPr/>
        </p:nvSpPr>
        <p:spPr>
          <a:xfrm>
            <a:off x="9429776" y="5019590"/>
            <a:ext cx="2260574" cy="861695"/>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tr-TR" altLang="en-US" sz="1400" b="1">
                <a:solidFill>
                  <a:schemeClr val="accent1"/>
                </a:solidFill>
                <a:latin typeface="+mj-lt"/>
                <a:ea typeface="Arial Unicode MS" panose="020B0604020202020204" charset="-122"/>
                <a:cs typeface="+mj-lt"/>
              </a:rPr>
              <a:t>İzleme</a:t>
            </a:r>
            <a:br>
              <a:rPr lang="en-US" sz="1400">
                <a:latin typeface="+mj-lt"/>
                <a:ea typeface="Arial Unicode MS" panose="020B0604020202020204" charset="-122"/>
                <a:cs typeface="+mj-lt"/>
              </a:rPr>
            </a:br>
            <a:r>
              <a:rPr lang="en-US" altLang="en-US" sz="1400">
                <a:latin typeface="+mj-lt"/>
                <a:ea typeface="Arial Unicode MS" panose="020B0604020202020204" charset="-122"/>
                <a:cs typeface="+mj-lt"/>
              </a:rPr>
              <a:t>Geri bildirim sağlayın ve ilgili süreçler için iyileştirme önerilerinde bulunun</a:t>
            </a:r>
            <a:endParaRPr lang="en-US" altLang="en-US" sz="1400">
              <a:latin typeface="+mj-lt"/>
              <a:ea typeface="Arial Unicode MS" panose="020B0604020202020204" charset="-122"/>
              <a:cs typeface="+mj-lt"/>
            </a:endParaRPr>
          </a:p>
        </p:txBody>
      </p:sp>
      <p:sp>
        <p:nvSpPr>
          <p:cNvPr id="2" name="TextBox 1"/>
          <p:cNvSpPr txBox="1"/>
          <p:nvPr/>
        </p:nvSpPr>
        <p:spPr>
          <a:xfrm>
            <a:off x="429628" y="435942"/>
            <a:ext cx="11414031" cy="460375"/>
          </a:xfrm>
          <a:prstGeom prst="rect">
            <a:avLst/>
          </a:prstGeom>
          <a:noFill/>
        </p:spPr>
        <p:txBody>
          <a:bodyPr wrap="square" lIns="91440" tIns="45720" rIns="91440" bIns="45720" rtlCol="0" anchor="t">
            <a:spAutoFit/>
          </a:bodyPr>
          <a:lstStyle/>
          <a:p>
            <a:r>
              <a:rPr lang="en-US" sz="2400" b="1">
                <a:latin typeface="+mj-lt"/>
                <a:cs typeface="+mj-lt"/>
              </a:rPr>
              <a:t>SAP </a:t>
            </a:r>
            <a:r>
              <a:rPr lang="en-US" sz="2400" b="1" err="1">
                <a:latin typeface="+mj-lt"/>
                <a:cs typeface="+mj-lt"/>
              </a:rPr>
              <a:t>Signavio</a:t>
            </a:r>
            <a:r>
              <a:rPr lang="en-US" sz="2400" b="1">
                <a:latin typeface="+mj-lt"/>
                <a:cs typeface="+mj-lt"/>
              </a:rPr>
              <a:t> Process Collaboration Hub</a:t>
            </a:r>
            <a:endParaRPr lang="en-US" altLang="en-US" sz="2400">
              <a:solidFill>
                <a:schemeClr val="accent1"/>
              </a:solidFill>
              <a:latin typeface="+mj-lt"/>
              <a:cs typeface="+mj-lt"/>
            </a:endParaRPr>
          </a:p>
        </p:txBody>
      </p:sp>
      <p:sp>
        <p:nvSpPr>
          <p:cNvPr id="16" name="TextBox 15"/>
          <p:cNvSpPr txBox="1"/>
          <p:nvPr/>
        </p:nvSpPr>
        <p:spPr>
          <a:xfrm>
            <a:off x="9431363" y="3656551"/>
            <a:ext cx="2260574" cy="969010"/>
          </a:xfrm>
          <a:prstGeom prst="rect">
            <a:avLst/>
          </a:prstGeom>
          <a:noFill/>
        </p:spPr>
        <p:txBody>
          <a:bodyPr wrap="square" lIns="0" tIns="0" rIns="0" bIns="0" rtlCol="0" anchor="t">
            <a:spAutoFit/>
          </a:bodyPr>
          <a:lstStyle/>
          <a:p>
            <a:pPr fontAlgn="base">
              <a:spcBef>
                <a:spcPct val="50000"/>
              </a:spcBef>
              <a:spcAft>
                <a:spcPct val="0"/>
              </a:spcAft>
              <a:buClr>
                <a:srgbClr val="F0AB00"/>
              </a:buClr>
              <a:buSzPct val="80000"/>
            </a:pPr>
            <a:r>
              <a:rPr lang="tr-TR" altLang="en-US" sz="1400" b="1" err="1">
                <a:solidFill>
                  <a:schemeClr val="accent1"/>
                </a:solidFill>
                <a:latin typeface="+mj-lt"/>
                <a:ea typeface="Arial Unicode MS" panose="020B0604020202020204" charset="-122"/>
                <a:cs typeface="+mj-lt"/>
              </a:rPr>
              <a:t>Paylaşım ve iletişim</a:t>
            </a:r>
            <a:endParaRPr lang="tr-TR" altLang="en-US" sz="1400" b="1" err="1">
              <a:solidFill>
                <a:schemeClr val="accent1"/>
              </a:solidFill>
              <a:latin typeface="+mj-lt"/>
              <a:ea typeface="Arial Unicode MS" panose="020B0604020202020204" charset="-122"/>
              <a:cs typeface="+mj-lt"/>
            </a:endParaRPr>
          </a:p>
          <a:p>
            <a:pPr fontAlgn="base">
              <a:spcBef>
                <a:spcPct val="50000"/>
              </a:spcBef>
              <a:spcAft>
                <a:spcPct val="0"/>
              </a:spcAft>
              <a:buClr>
                <a:srgbClr val="F0AB00"/>
              </a:buClr>
              <a:buSzPct val="80000"/>
            </a:pPr>
            <a:r>
              <a:rPr lang="en-US" altLang="en-US" sz="1400">
                <a:latin typeface="+mj-lt"/>
                <a:ea typeface="Arial Unicode MS" panose="020B0604020202020204" charset="-122"/>
                <a:cs typeface="+mj-lt"/>
              </a:rPr>
              <a:t>Süre</a:t>
            </a:r>
            <a:r>
              <a:rPr lang="en-US" altLang="en-US" sz="1400">
                <a:latin typeface="+mj-lt"/>
                <a:ea typeface="Arial Unicode MS" panose="020B0604020202020204" charset="-122"/>
                <a:cs typeface="+mj-lt"/>
              </a:rPr>
              <a:t>ç</a:t>
            </a:r>
            <a:r>
              <a:rPr lang="en-US" altLang="en-US" sz="1400">
                <a:latin typeface="+mj-lt"/>
                <a:ea typeface="Arial Unicode MS" panose="020B0604020202020204" charset="-122"/>
                <a:cs typeface="+mj-lt"/>
              </a:rPr>
              <a:t> dokümantasyonunuzu ilgili payda</a:t>
            </a:r>
            <a:r>
              <a:rPr lang="en-US" altLang="en-US" sz="1400">
                <a:latin typeface="+mj-lt"/>
                <a:ea typeface="Arial Unicode MS" panose="020B0604020202020204" charset="-122"/>
                <a:cs typeface="+mj-lt"/>
              </a:rPr>
              <a:t>ş</a:t>
            </a:r>
            <a:r>
              <a:rPr lang="en-US" altLang="en-US" sz="1400">
                <a:latin typeface="+mj-lt"/>
                <a:ea typeface="Arial Unicode MS" panose="020B0604020202020204" charset="-122"/>
                <a:cs typeface="+mj-lt"/>
              </a:rPr>
              <a:t>larla gözden ge</a:t>
            </a:r>
            <a:r>
              <a:rPr lang="en-US" altLang="en-US" sz="1400">
                <a:latin typeface="+mj-lt"/>
                <a:ea typeface="Arial Unicode MS" panose="020B0604020202020204" charset="-122"/>
                <a:cs typeface="+mj-lt"/>
              </a:rPr>
              <a:t>ç</a:t>
            </a:r>
            <a:r>
              <a:rPr lang="en-US" altLang="en-US" sz="1400">
                <a:latin typeface="+mj-lt"/>
                <a:ea typeface="Arial Unicode MS" panose="020B0604020202020204" charset="-122"/>
                <a:cs typeface="+mj-lt"/>
              </a:rPr>
              <a:t>irin</a:t>
            </a:r>
            <a:r>
              <a:rPr lang="tr-TR" altLang="en-US" sz="1400">
                <a:latin typeface="+mj-lt"/>
                <a:ea typeface="Arial Unicode MS" panose="020B0604020202020204" charset="-122"/>
                <a:cs typeface="+mj-lt"/>
              </a:rPr>
              <a:t> </a:t>
            </a:r>
            <a:r>
              <a:rPr lang="en-US" altLang="en-US" sz="1400">
                <a:latin typeface="+mj-lt"/>
                <a:ea typeface="Arial Unicode MS" panose="020B0604020202020204" charset="-122"/>
                <a:cs typeface="+mj-lt"/>
              </a:rPr>
              <a:t>ve </a:t>
            </a:r>
            <a:r>
              <a:rPr lang="tr-TR" altLang="de-DE" sz="1400">
                <a:latin typeface="+mj-lt"/>
                <a:ea typeface="Arial Unicode MS" panose="020B0604020202020204" charset="-122"/>
                <a:cs typeface="+mj-lt"/>
              </a:rPr>
              <a:t>yayınlayın</a:t>
            </a:r>
            <a:endParaRPr lang="tr-TR" altLang="de-DE" sz="1400">
              <a:latin typeface="+mj-lt"/>
              <a:ea typeface="Arial Unicode MS" panose="020B0604020202020204" charset="-122"/>
              <a:cs typeface="+mj-lt"/>
            </a:endParaRPr>
          </a:p>
        </p:txBody>
      </p:sp>
      <p:pic>
        <p:nvPicPr>
          <p:cNvPr id="4" name="Grafik 4" descr="Ein Bild, das Pfeil enthält.&#10;&#10;Beschreibung automatisch generiert."/>
          <p:cNvPicPr>
            <a:picLocks noChangeAspect="1"/>
          </p:cNvPicPr>
          <p:nvPr/>
        </p:nvPicPr>
        <p:blipFill>
          <a:blip r:embed="rId1" cstate="screen"/>
          <a:stretch>
            <a:fillRect/>
          </a:stretch>
        </p:blipFill>
        <p:spPr>
          <a:xfrm>
            <a:off x="8610468" y="3588655"/>
            <a:ext cx="720188" cy="720000"/>
          </a:xfrm>
          <a:prstGeom prst="rect">
            <a:avLst/>
          </a:prstGeom>
        </p:spPr>
      </p:pic>
      <p:pic>
        <p:nvPicPr>
          <p:cNvPr id="5" name="Grafik 5"/>
          <p:cNvPicPr>
            <a:picLocks noChangeAspect="1"/>
          </p:cNvPicPr>
          <p:nvPr/>
        </p:nvPicPr>
        <p:blipFill>
          <a:blip r:embed="rId2" cstate="screen"/>
          <a:stretch>
            <a:fillRect/>
          </a:stretch>
        </p:blipFill>
        <p:spPr>
          <a:xfrm>
            <a:off x="8658105" y="1986642"/>
            <a:ext cx="720189" cy="720000"/>
          </a:xfrm>
          <a:prstGeom prst="rect">
            <a:avLst/>
          </a:prstGeom>
        </p:spPr>
      </p:pic>
      <p:pic>
        <p:nvPicPr>
          <p:cNvPr id="6" name="Grafik 6"/>
          <p:cNvPicPr>
            <a:picLocks noChangeAspect="1"/>
          </p:cNvPicPr>
          <p:nvPr/>
        </p:nvPicPr>
        <p:blipFill>
          <a:blip r:embed="rId3" cstate="screen"/>
          <a:stretch>
            <a:fillRect/>
          </a:stretch>
        </p:blipFill>
        <p:spPr>
          <a:xfrm>
            <a:off x="8695770" y="4976132"/>
            <a:ext cx="706066" cy="720000"/>
          </a:xfrm>
          <a:prstGeom prst="rect">
            <a:avLst/>
          </a:prstGeom>
        </p:spPr>
      </p:pic>
      <p:pic>
        <p:nvPicPr>
          <p:cNvPr id="3" name="Resim 2"/>
          <p:cNvPicPr>
            <a:picLocks noChangeAspect="1"/>
          </p:cNvPicPr>
          <p:nvPr/>
        </p:nvPicPr>
        <p:blipFill>
          <a:blip r:embed="rId4"/>
          <a:stretch>
            <a:fillRect/>
          </a:stretch>
        </p:blipFill>
        <p:spPr>
          <a:xfrm>
            <a:off x="543895" y="2108658"/>
            <a:ext cx="7772400" cy="3679993"/>
          </a:xfrm>
          <a:prstGeom prst="rect">
            <a:avLst/>
          </a:prstGeom>
        </p:spPr>
      </p:pic>
      <p:sp>
        <p:nvSpPr>
          <p:cNvPr id="7" name="Text Box 6"/>
          <p:cNvSpPr txBox="1"/>
          <p:nvPr/>
        </p:nvSpPr>
        <p:spPr>
          <a:xfrm>
            <a:off x="520700" y="991870"/>
            <a:ext cx="6861175" cy="276860"/>
          </a:xfrm>
          <a:prstGeom prst="rect">
            <a:avLst/>
          </a:prstGeom>
          <a:noFill/>
        </p:spPr>
        <p:txBody>
          <a:bodyPr wrap="square" lIns="0" tIns="0" rIns="0" bIns="0" rtlCol="0">
            <a:spAutoFit/>
          </a:bodyPr>
          <a:p>
            <a:pPr fontAlgn="base">
              <a:spcBef>
                <a:spcPct val="50000"/>
              </a:spcBef>
              <a:spcAft>
                <a:spcPct val="0"/>
              </a:spcAft>
              <a:buClr>
                <a:srgbClr val="F0AB00"/>
              </a:buClr>
              <a:buSzPct val="80000"/>
            </a:pPr>
            <a:r>
              <a:rPr lang="en-US" altLang="en-US" sz="1800" b="1" kern="0" dirty="0" err="1" smtClean="0">
                <a:solidFill>
                  <a:schemeClr val="accent1"/>
                </a:solidFill>
                <a:latin typeface="+mj-lt"/>
                <a:ea typeface="Arial Unicode MS" panose="020B0604020202020204" pitchFamily="34" charset="-128"/>
                <a:cs typeface="+mj-lt"/>
              </a:rPr>
              <a:t>Kurumsal süre</a:t>
            </a:r>
            <a:r>
              <a:rPr lang="en-US" altLang="en-US" sz="1800" b="1" kern="0" dirty="0" err="1" smtClean="0">
                <a:solidFill>
                  <a:schemeClr val="accent1"/>
                </a:solidFill>
                <a:latin typeface="+mj-lt"/>
                <a:ea typeface="Arial Unicode MS" panose="020B0604020202020204" pitchFamily="34" charset="-128"/>
                <a:cs typeface="+mj-lt"/>
              </a:rPr>
              <a:t>ç</a:t>
            </a:r>
            <a:r>
              <a:rPr lang="en-US" altLang="en-US" sz="1800" b="1" kern="0" dirty="0" err="1" smtClean="0">
                <a:solidFill>
                  <a:schemeClr val="accent1"/>
                </a:solidFill>
                <a:latin typeface="+mj-lt"/>
                <a:ea typeface="Arial Unicode MS" panose="020B0604020202020204" pitchFamily="34" charset="-128"/>
                <a:cs typeface="+mj-lt"/>
              </a:rPr>
              <a:t> zekas</a:t>
            </a:r>
            <a:r>
              <a:rPr lang="en-US" altLang="en-US" sz="1800" b="1" kern="0" dirty="0" err="1" smtClean="0">
                <a:solidFill>
                  <a:schemeClr val="accent1"/>
                </a:solidFill>
                <a:latin typeface="+mj-lt"/>
                <a:ea typeface="Arial Unicode MS" panose="020B0604020202020204" pitchFamily="34" charset="-128"/>
                <a:cs typeface="+mj-lt"/>
              </a:rPr>
              <a:t>ı</a:t>
            </a:r>
            <a:r>
              <a:rPr lang="en-US" altLang="en-US" sz="1800" b="1" kern="0" dirty="0" err="1" smtClean="0">
                <a:solidFill>
                  <a:schemeClr val="accent1"/>
                </a:solidFill>
                <a:latin typeface="+mj-lt"/>
                <a:ea typeface="Arial Unicode MS" panose="020B0604020202020204" pitchFamily="34" charset="-128"/>
                <a:cs typeface="+mj-lt"/>
              </a:rPr>
              <a:t>n</a:t>
            </a:r>
            <a:r>
              <a:rPr lang="en-US" altLang="en-US" sz="1800" b="1" kern="0" dirty="0" err="1" smtClean="0">
                <a:solidFill>
                  <a:schemeClr val="accent1"/>
                </a:solidFill>
                <a:latin typeface="+mj-lt"/>
                <a:ea typeface="Arial Unicode MS" panose="020B0604020202020204" pitchFamily="34" charset="-128"/>
                <a:cs typeface="+mj-lt"/>
              </a:rPr>
              <a:t>ı</a:t>
            </a:r>
            <a:r>
              <a:rPr lang="en-US" altLang="en-US" sz="1800" b="1" kern="0" dirty="0" err="1" smtClean="0">
                <a:solidFill>
                  <a:schemeClr val="accent1"/>
                </a:solidFill>
                <a:latin typeface="+mj-lt"/>
                <a:ea typeface="Arial Unicode MS" panose="020B0604020202020204" pitchFamily="34" charset="-128"/>
                <a:cs typeface="+mj-lt"/>
              </a:rPr>
              <a:t> ortak ak</a:t>
            </a:r>
            <a:r>
              <a:rPr lang="en-US" altLang="en-US" sz="1800" b="1" kern="0" dirty="0" err="1" smtClean="0">
                <a:solidFill>
                  <a:schemeClr val="accent1"/>
                </a:solidFill>
                <a:latin typeface="+mj-lt"/>
                <a:ea typeface="Arial Unicode MS" panose="020B0604020202020204" pitchFamily="34" charset="-128"/>
                <a:cs typeface="+mj-lt"/>
              </a:rPr>
              <a:t>ı</a:t>
            </a:r>
            <a:r>
              <a:rPr lang="en-US" altLang="en-US" sz="1800" b="1" kern="0" dirty="0" err="1" smtClean="0">
                <a:solidFill>
                  <a:schemeClr val="accent1"/>
                </a:solidFill>
                <a:latin typeface="+mj-lt"/>
                <a:ea typeface="Arial Unicode MS" panose="020B0604020202020204" pitchFamily="34" charset="-128"/>
                <a:cs typeface="+mj-lt"/>
              </a:rPr>
              <a:t>lla </a:t>
            </a:r>
            <a:r>
              <a:rPr lang="en-US" altLang="en-US" sz="1800" b="1" kern="0" dirty="0" err="1" smtClean="0">
                <a:solidFill>
                  <a:schemeClr val="accent1"/>
                </a:solidFill>
                <a:latin typeface="+mj-lt"/>
                <a:ea typeface="Arial Unicode MS" panose="020B0604020202020204" pitchFamily="34" charset="-128"/>
                <a:cs typeface="+mj-lt"/>
              </a:rPr>
              <a:t>ş</a:t>
            </a:r>
            <a:r>
              <a:rPr lang="en-US" altLang="en-US" sz="1800" b="1" kern="0" dirty="0" err="1" smtClean="0">
                <a:solidFill>
                  <a:schemeClr val="accent1"/>
                </a:solidFill>
                <a:latin typeface="+mj-lt"/>
                <a:ea typeface="Arial Unicode MS" panose="020B0604020202020204" pitchFamily="34" charset="-128"/>
                <a:cs typeface="+mj-lt"/>
              </a:rPr>
              <a:t>ekillendirin</a:t>
            </a:r>
            <a:endParaRPr lang="en-US" altLang="en-US" sz="1800" b="1" kern="0" dirty="0" err="1" smtClean="0">
              <a:solidFill>
                <a:schemeClr val="accent1"/>
              </a:solidFill>
              <a:latin typeface="+mj-lt"/>
              <a:ea typeface="Arial Unicode MS" panose="020B0604020202020204" pitchFamily="34" charset="-128"/>
              <a:cs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tr-TR" altLang="en-US"/>
              <a:t>Proje Kapsamı ve Yönetimi</a:t>
            </a:r>
            <a:endParaRPr lang="tr-TR" altLang="en-US"/>
          </a:p>
        </p:txBody>
      </p:sp>
      <p:sp>
        <p:nvSpPr>
          <p:cNvPr id="11" name="Picture Placeholder 10"/>
          <p:cNvSpPr/>
          <p:nvPr>
            <p:ph type="pic" sz="quarter" idx="15"/>
          </p:nvPr>
        </p:nvSpPr>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idx="4294967295"/>
          </p:nvPr>
        </p:nvSpPr>
        <p:spPr>
          <a:xfrm>
            <a:off x="387350" y="421005"/>
            <a:ext cx="11226165" cy="400050"/>
          </a:xfrm>
        </p:spPr>
        <p:txBody>
          <a:bodyPr/>
          <a:p>
            <a:r>
              <a:rPr lang="en-US" altLang="en-US"/>
              <a:t>Proje Kapsam</a:t>
            </a:r>
            <a:r>
              <a:rPr lang="en-US" altLang="en-US"/>
              <a:t>ı</a:t>
            </a:r>
            <a:r>
              <a:rPr lang="en-US" altLang="en-US"/>
              <a:t> ve Hedefler</a:t>
            </a:r>
            <a:endParaRPr lang="en-US" altLang="en-US"/>
          </a:p>
        </p:txBody>
      </p:sp>
      <p:pic>
        <p:nvPicPr>
          <p:cNvPr id="13" name="Picture Placeholder 12" descr="magnus-andersson-0tODL-2pO1Y-unsplash"/>
          <p:cNvPicPr>
            <a:picLocks noChangeAspect="1"/>
          </p:cNvPicPr>
          <p:nvPr>
            <p:ph type="pic" sz="quarter" idx="10"/>
          </p:nvPr>
        </p:nvPicPr>
        <p:blipFill>
          <a:blip r:embed="rId1"/>
          <a:stretch>
            <a:fillRect/>
          </a:stretch>
        </p:blipFill>
        <p:spPr>
          <a:xfrm>
            <a:off x="7869555" y="0"/>
            <a:ext cx="4325620" cy="6883400"/>
          </a:xfrm>
          <a:prstGeom prst="rect">
            <a:avLst/>
          </a:prstGeom>
        </p:spPr>
      </p:pic>
      <p:sp>
        <p:nvSpPr>
          <p:cNvPr id="10" name="Text Placeholder 9"/>
          <p:cNvSpPr>
            <a:spLocks noGrp="1"/>
          </p:cNvSpPr>
          <p:nvPr>
            <p:ph type="body" sz="quarter" idx="12"/>
          </p:nvPr>
        </p:nvSpPr>
        <p:spPr>
          <a:xfrm>
            <a:off x="487680" y="1387475"/>
            <a:ext cx="7124065" cy="5116830"/>
          </a:xfrm>
        </p:spPr>
        <p:txBody>
          <a:bodyPr wrap="square">
            <a:noAutofit/>
          </a:bodyPr>
          <a:p>
            <a:r>
              <a:rPr lang="en-US" altLang="en-US" sz="1400" b="1" u="sng">
                <a:latin typeface="Verdana Bold" panose="020B08040305040B0204" charset="0"/>
                <a:cs typeface="Verdana Bold" panose="020B08040305040B0204" charset="0"/>
              </a:rPr>
              <a:t>Kapsam</a:t>
            </a:r>
            <a:endParaRPr lang="en-US" altLang="en-US" sz="1200"/>
          </a:p>
          <a:p>
            <a:r>
              <a:rPr lang="en-US" altLang="en-US" sz="1200"/>
              <a:t>SAP Signavio Process Intelligence projesi ilk faz olarak Sat</a:t>
            </a:r>
            <a:r>
              <a:rPr lang="en-US" altLang="en-US" sz="1200"/>
              <a:t>ı</a:t>
            </a:r>
            <a:r>
              <a:rPr lang="en-US" altLang="en-US" sz="1200"/>
              <a:t>n Alma (Procure to Pay) süre</a:t>
            </a:r>
            <a:r>
              <a:rPr lang="en-US" altLang="en-US" sz="1200"/>
              <a:t>ç</a:t>
            </a:r>
            <a:r>
              <a:rPr lang="en-US" altLang="en-US" sz="1200"/>
              <a:t>leri ile ba</a:t>
            </a:r>
            <a:r>
              <a:rPr lang="en-US" altLang="en-US" sz="1200"/>
              <a:t>ş</a:t>
            </a:r>
            <a:r>
              <a:rPr lang="en-US" altLang="en-US" sz="1200"/>
              <a:t>layacak</a:t>
            </a:r>
            <a:endParaRPr lang="en-US" altLang="en-US" sz="1200"/>
          </a:p>
          <a:p>
            <a:r>
              <a:rPr lang="en-US" altLang="en-US" sz="1200"/>
              <a:t>SAP S/4HANA, SuccessFactors, Ariba ve EBA sistemlerinden veri </a:t>
            </a:r>
            <a:r>
              <a:rPr lang="en-US" altLang="en-US" sz="1200"/>
              <a:t>ç</a:t>
            </a:r>
            <a:r>
              <a:rPr lang="en-US" altLang="en-US" sz="1200"/>
              <a:t>ekimi yap</a:t>
            </a:r>
            <a:r>
              <a:rPr lang="en-US" altLang="en-US" sz="1200"/>
              <a:t>ı</a:t>
            </a:r>
            <a:r>
              <a:rPr lang="en-US" altLang="en-US" sz="1200"/>
              <a:t>lacak</a:t>
            </a:r>
            <a:endParaRPr lang="en-US" altLang="en-US" sz="1200"/>
          </a:p>
          <a:p>
            <a:r>
              <a:rPr lang="en-US" altLang="en-US" sz="1200"/>
              <a:t>Standart pipeline üzerinden süre</a:t>
            </a:r>
            <a:r>
              <a:rPr lang="en-US" altLang="en-US" sz="1200"/>
              <a:t>ç</a:t>
            </a:r>
            <a:r>
              <a:rPr lang="en-US" altLang="en-US" sz="1200"/>
              <a:t> madencili</a:t>
            </a:r>
            <a:r>
              <a:rPr lang="en-US" altLang="en-US" sz="1200"/>
              <a:t>ğ</a:t>
            </a:r>
            <a:r>
              <a:rPr lang="en-US" altLang="en-US" sz="1200"/>
              <a:t>i uygulanacak</a:t>
            </a:r>
            <a:endParaRPr lang="en-US" altLang="en-US" sz="1200"/>
          </a:p>
          <a:p>
            <a:endParaRPr lang="en-US" altLang="en-US" sz="1200"/>
          </a:p>
          <a:p>
            <a:r>
              <a:rPr lang="en-US" altLang="en-US" sz="1400" b="1" u="sng">
                <a:latin typeface="Verdana Bold" panose="020B08040305040B0204" charset="0"/>
                <a:cs typeface="Verdana Bold" panose="020B08040305040B0204" charset="0"/>
              </a:rPr>
              <a:t>Kapsam Detaylar</a:t>
            </a:r>
            <a:r>
              <a:rPr lang="en-US" altLang="en-US" sz="1400" b="1" u="sng">
                <a:latin typeface="Verdana Bold" panose="020B08040305040B0204" charset="0"/>
                <a:cs typeface="Verdana Bold" panose="020B08040305040B0204" charset="0"/>
              </a:rPr>
              <a:t>ı</a:t>
            </a:r>
            <a:endParaRPr lang="en-US" altLang="en-US" sz="1400" b="1" u="sng">
              <a:latin typeface="Verdana Bold" panose="020B08040305040B0204" charset="0"/>
              <a:cs typeface="Verdana Bold" panose="020B08040305040B0204" charset="0"/>
            </a:endParaRPr>
          </a:p>
          <a:p>
            <a:endParaRPr lang="en-US" altLang="en-US" sz="1200"/>
          </a:p>
          <a:p>
            <a:r>
              <a:rPr lang="en-US" altLang="en-US" sz="1200"/>
              <a:t>Procure to Pay (SAP Ariba ve SAP S/4HANA) süre</a:t>
            </a:r>
            <a:r>
              <a:rPr lang="en-US" altLang="en-US" sz="1200"/>
              <a:t>ç</a:t>
            </a:r>
            <a:r>
              <a:rPr lang="en-US" altLang="en-US" sz="1200"/>
              <a:t>leri öncelikli olarak ele al</a:t>
            </a:r>
            <a:r>
              <a:rPr lang="en-US" altLang="en-US" sz="1200"/>
              <a:t>ı</a:t>
            </a:r>
            <a:r>
              <a:rPr lang="en-US" altLang="en-US" sz="1200"/>
              <a:t>nacak</a:t>
            </a:r>
            <a:endParaRPr lang="en-US" altLang="en-US" sz="1200"/>
          </a:p>
          <a:p>
            <a:r>
              <a:rPr lang="en-US" altLang="en-US" sz="1200"/>
              <a:t>Di</a:t>
            </a:r>
            <a:r>
              <a:rPr lang="en-US" altLang="en-US" sz="1200"/>
              <a:t>ğ</a:t>
            </a:r>
            <a:r>
              <a:rPr lang="en-US" altLang="en-US" sz="1200"/>
              <a:t>er fazlarda </a:t>
            </a:r>
            <a:r>
              <a:rPr lang="en-US" altLang="en-US" sz="1200"/>
              <a:t>ş</a:t>
            </a:r>
            <a:r>
              <a:rPr lang="en-US" altLang="en-US" sz="1200"/>
              <a:t>u süre</a:t>
            </a:r>
            <a:r>
              <a:rPr lang="en-US" altLang="en-US" sz="1200"/>
              <a:t>ç</a:t>
            </a:r>
            <a:r>
              <a:rPr lang="en-US" altLang="en-US" sz="1200"/>
              <a:t>ler de</a:t>
            </a:r>
            <a:r>
              <a:rPr lang="en-US" altLang="en-US" sz="1200"/>
              <a:t>ğ</a:t>
            </a:r>
            <a:r>
              <a:rPr lang="en-US" altLang="en-US" sz="1200"/>
              <a:t>erlendirilecek:</a:t>
            </a:r>
            <a:endParaRPr lang="en-US" altLang="en-US" sz="1200"/>
          </a:p>
          <a:p>
            <a:pPr marL="171450" indent="-171450">
              <a:buClr>
                <a:srgbClr val="00203E"/>
              </a:buClr>
              <a:buFont typeface="Arial" panose="020B0604020202090204" pitchFamily="34" charset="0"/>
              <a:buChar char="•"/>
            </a:pPr>
            <a:r>
              <a:rPr lang="en-US" altLang="en-US" sz="1200"/>
              <a:t>Invoice to Pay (FI-AP)</a:t>
            </a:r>
            <a:endParaRPr lang="en-US" altLang="en-US" sz="1200"/>
          </a:p>
          <a:p>
            <a:pPr marL="171450" indent="-171450">
              <a:buClr>
                <a:srgbClr val="00203E"/>
              </a:buClr>
              <a:buFont typeface="Arial" panose="020B0604020202090204" pitchFamily="34" charset="0"/>
              <a:buChar char="•"/>
            </a:pPr>
            <a:r>
              <a:rPr lang="en-US" altLang="en-US" sz="1200"/>
              <a:t>Duplicate Invoice önleme</a:t>
            </a:r>
            <a:endParaRPr lang="en-US" altLang="en-US" sz="1200"/>
          </a:p>
          <a:p>
            <a:pPr marL="171450" indent="-171450">
              <a:buClr>
                <a:srgbClr val="00203E"/>
              </a:buClr>
              <a:buFont typeface="Arial" panose="020B0604020202090204" pitchFamily="34" charset="0"/>
              <a:buChar char="•"/>
            </a:pPr>
            <a:r>
              <a:rPr lang="en-US" altLang="en-US" sz="1200"/>
              <a:t>Source Products and Services (Ariba)</a:t>
            </a:r>
            <a:endParaRPr lang="en-US" altLang="en-US" sz="1200"/>
          </a:p>
          <a:p>
            <a:pPr marL="171450" indent="-171450">
              <a:buClr>
                <a:srgbClr val="00203E"/>
              </a:buClr>
              <a:buFont typeface="Arial" panose="020B0604020202090204" pitchFamily="34" charset="0"/>
              <a:buChar char="•"/>
            </a:pPr>
            <a:r>
              <a:rPr lang="en-US" altLang="en-US" sz="1200"/>
              <a:t>Order to Cash (SD)</a:t>
            </a:r>
            <a:endParaRPr lang="en-US" altLang="en-US" sz="1200"/>
          </a:p>
          <a:p>
            <a:pPr marL="171450" indent="-171450">
              <a:buClr>
                <a:srgbClr val="00203E"/>
              </a:buClr>
              <a:buFont typeface="Arial" panose="020B0604020202090204" pitchFamily="34" charset="0"/>
              <a:buChar char="•"/>
            </a:pPr>
            <a:r>
              <a:rPr lang="en-US" altLang="en-US" sz="1200"/>
              <a:t>Invoice to Cash (FI-AR)</a:t>
            </a:r>
            <a:endParaRPr lang="en-US" altLang="en-US" sz="1200"/>
          </a:p>
          <a:p>
            <a:pPr marL="171450" indent="-171450">
              <a:buClr>
                <a:srgbClr val="00203E"/>
              </a:buClr>
              <a:buFont typeface="Arial" panose="020B0604020202090204" pitchFamily="34" charset="0"/>
              <a:buChar char="•"/>
            </a:pPr>
            <a:r>
              <a:rPr lang="en-US" altLang="en-US" sz="1200"/>
              <a:t>SuccessFactors süre</a:t>
            </a:r>
            <a:r>
              <a:rPr lang="en-US" altLang="en-US" sz="1200"/>
              <a:t>ç</a:t>
            </a:r>
            <a:r>
              <a:rPr lang="en-US" altLang="en-US" sz="1200"/>
              <a:t>leri</a:t>
            </a:r>
            <a:endParaRPr lang="en-US" altLang="en-US" sz="1200"/>
          </a:p>
          <a:p>
            <a:pPr>
              <a:buClr>
                <a:srgbClr val="00203E"/>
              </a:buClr>
              <a:buFont typeface="Arial" panose="020B0604020202090204" pitchFamily="34" charset="0"/>
            </a:pPr>
            <a:endParaRPr lang="en-US" altLang="en-US" sz="1400" b="1" u="sng">
              <a:latin typeface="Verdana Bold" panose="020B08040305040B0204" charset="0"/>
              <a:cs typeface="Verdana Bold" panose="020B08040305040B0204" charset="0"/>
            </a:endParaRPr>
          </a:p>
          <a:p>
            <a:pPr>
              <a:buClr>
                <a:srgbClr val="00203E"/>
              </a:buClr>
              <a:buFont typeface="Arial" panose="020B0604020202090204" pitchFamily="34" charset="0"/>
            </a:pPr>
            <a:r>
              <a:rPr lang="en-US" altLang="en-US" sz="1400" b="1" u="sng">
                <a:latin typeface="Verdana Bold" panose="020B08040305040B0204" charset="0"/>
                <a:cs typeface="Verdana Bold" panose="020B08040305040B0204" charset="0"/>
              </a:rPr>
              <a:t>Teknik Hedefler</a:t>
            </a:r>
            <a:endParaRPr lang="en-US" altLang="en-US" sz="1400"/>
          </a:p>
          <a:p>
            <a:r>
              <a:rPr lang="en-US" altLang="en-US" sz="1200"/>
              <a:t>Standart metrik ve KPI'lar kullan</a:t>
            </a:r>
            <a:r>
              <a:rPr lang="en-US" altLang="en-US" sz="1200"/>
              <a:t>ı</a:t>
            </a:r>
            <a:r>
              <a:rPr lang="en-US" altLang="en-US" sz="1200"/>
              <a:t>larak investigations ve dashboard sayfalar</a:t>
            </a:r>
            <a:r>
              <a:rPr lang="en-US" altLang="en-US" sz="1200"/>
              <a:t>ı</a:t>
            </a:r>
            <a:r>
              <a:rPr lang="en-US" altLang="en-US" sz="1200"/>
              <a:t> haz</a:t>
            </a:r>
            <a:r>
              <a:rPr lang="en-US" altLang="en-US" sz="1200"/>
              <a:t>ı</a:t>
            </a:r>
            <a:r>
              <a:rPr lang="en-US" altLang="en-US" sz="1200"/>
              <a:t>rlanacak</a:t>
            </a:r>
            <a:endParaRPr lang="en-US" altLang="en-US" sz="1200"/>
          </a:p>
          <a:p>
            <a:r>
              <a:rPr lang="en-US" altLang="en-US" sz="1200"/>
              <a:t>Süre</a:t>
            </a:r>
            <a:r>
              <a:rPr lang="en-US" altLang="en-US" sz="1200"/>
              <a:t>ç</a:t>
            </a:r>
            <a:r>
              <a:rPr lang="en-US" altLang="en-US" sz="1200"/>
              <a:t> performans göstergeleri DWH (AWS)'ye aktar</a:t>
            </a:r>
            <a:r>
              <a:rPr lang="en-US" altLang="en-US" sz="1200"/>
              <a:t>ı</a:t>
            </a:r>
            <a:r>
              <a:rPr lang="en-US" altLang="en-US" sz="1200"/>
              <a:t>lacak</a:t>
            </a:r>
            <a:endParaRPr lang="en-US" altLang="en-US" sz="1200"/>
          </a:p>
          <a:p>
            <a:r>
              <a:rPr lang="en-US" altLang="en-US" sz="1200"/>
              <a:t>Standart pipeline d</a:t>
            </a:r>
            <a:r>
              <a:rPr lang="en-US" altLang="en-US" sz="1200"/>
              <a:t>ışı</a:t>
            </a:r>
            <a:r>
              <a:rPr lang="en-US" altLang="en-US" sz="1200"/>
              <a:t>ndaki P2P süre</a:t>
            </a:r>
            <a:r>
              <a:rPr lang="en-US" altLang="en-US" sz="1200"/>
              <a:t>ç</a:t>
            </a:r>
            <a:r>
              <a:rPr lang="en-US" altLang="en-US" sz="1200"/>
              <a:t>leri i</a:t>
            </a:r>
            <a:r>
              <a:rPr lang="en-US" altLang="en-US" sz="1200"/>
              <a:t>ç</a:t>
            </a:r>
            <a:r>
              <a:rPr lang="en-US" altLang="en-US" sz="1200"/>
              <a:t>in di</a:t>
            </a:r>
            <a:r>
              <a:rPr lang="en-US" altLang="en-US" sz="1200"/>
              <a:t>ğ</a:t>
            </a:r>
            <a:r>
              <a:rPr lang="en-US" altLang="en-US" sz="1200"/>
              <a:t>er kaynak sistemlerden (EBA, DWH) akan veriler modellenecek</a:t>
            </a:r>
            <a:endParaRPr lang="en-US" altLang="en-US" sz="1200"/>
          </a:p>
        </p:txBody>
      </p:sp>
      <p:sp>
        <p:nvSpPr>
          <p:cNvPr id="11" name="Text Box 10"/>
          <p:cNvSpPr txBox="1"/>
          <p:nvPr/>
        </p:nvSpPr>
        <p:spPr>
          <a:xfrm>
            <a:off x="387033" y="924878"/>
            <a:ext cx="5080000" cy="337185"/>
          </a:xfrm>
          <a:prstGeom prst="rect">
            <a:avLst/>
          </a:prstGeom>
        </p:spPr>
        <p:txBody>
          <a:bodyPr>
            <a:spAutoFit/>
          </a:bodyPr>
          <a:p>
            <a:r>
              <a:rPr sz="1600" b="1">
                <a:solidFill>
                  <a:schemeClr val="accent1"/>
                </a:solidFill>
                <a:latin typeface="Verdana Bold" panose="020B08040305040B0204" charset="0"/>
                <a:cs typeface="Verdana Bold" panose="020B08040305040B0204" charset="0"/>
              </a:rPr>
              <a:t>Veriden İçgörüye, İçgörüden Aksiyona</a:t>
            </a:r>
            <a:endParaRPr sz="1600" b="1">
              <a:solidFill>
                <a:schemeClr val="accent1"/>
              </a:solidFill>
              <a:latin typeface="Verdana Bold" panose="020B08040305040B0204" charset="0"/>
              <a:cs typeface="Verdana Bold" panose="020B08040305040B02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488099" y="441325"/>
            <a:ext cx="11226064" cy="400050"/>
          </a:xfrm>
        </p:spPr>
        <p:txBody>
          <a:bodyPr/>
          <a:p>
            <a:r>
              <a:rPr lang="en-US" altLang="en-US"/>
              <a:t>Signavio Process Intelligence Uygulama Ad</a:t>
            </a:r>
            <a:r>
              <a:rPr lang="en-US" altLang="en-US"/>
              <a:t>ı</a:t>
            </a:r>
            <a:r>
              <a:rPr lang="en-US" altLang="en-US"/>
              <a:t>mlar</a:t>
            </a:r>
            <a:r>
              <a:rPr lang="en-US" altLang="en-US"/>
              <a:t>ı</a:t>
            </a:r>
            <a:endParaRPr lang="en-US" altLang="en-US"/>
          </a:p>
        </p:txBody>
      </p:sp>
      <p:sp>
        <p:nvSpPr>
          <p:cNvPr id="2" name="Text Placeholder 1"/>
          <p:cNvSpPr>
            <a:spLocks noGrp="1"/>
          </p:cNvSpPr>
          <p:nvPr>
            <p:ph type="body" sz="quarter" idx="13"/>
          </p:nvPr>
        </p:nvSpPr>
        <p:spPr>
          <a:xfrm>
            <a:off x="487998" y="1516380"/>
            <a:ext cx="11233150" cy="4984750"/>
          </a:xfrm>
        </p:spPr>
        <p:txBody>
          <a:bodyPr/>
          <a:p>
            <a:r>
              <a:rPr lang="tr-TR" altLang="en-US" sz="1400" b="1">
                <a:latin typeface="Verdana Bold" panose="020B08040305040B0204" charset="0"/>
                <a:cs typeface="Verdana Bold" panose="020B08040305040B0204" charset="0"/>
              </a:rPr>
              <a:t>1. </a:t>
            </a:r>
            <a:r>
              <a:rPr lang="en-US" altLang="en-US" sz="1400" b="1">
                <a:latin typeface="Verdana Bold" panose="020B08040305040B0204" charset="0"/>
                <a:cs typeface="Verdana Bold" panose="020B08040305040B0204" charset="0"/>
              </a:rPr>
              <a:t>Veri Haz</a:t>
            </a:r>
            <a:r>
              <a:rPr lang="en-US" altLang="en-US" sz="1400" b="1">
                <a:latin typeface="Verdana Bold" panose="020B08040305040B0204" charset="0"/>
                <a:cs typeface="Verdana Bold" panose="020B08040305040B0204" charset="0"/>
              </a:rPr>
              <a:t>ı</a:t>
            </a:r>
            <a:r>
              <a:rPr lang="en-US" altLang="en-US" sz="1400" b="1">
                <a:latin typeface="Verdana Bold" panose="020B08040305040B0204" charset="0"/>
                <a:cs typeface="Verdana Bold" panose="020B08040305040B0204" charset="0"/>
              </a:rPr>
              <a:t>rlama</a:t>
            </a:r>
            <a:endParaRPr lang="en-US" altLang="en-US" sz="1400" b="1">
              <a:latin typeface="Verdana Bold" panose="020B08040305040B0204" charset="0"/>
              <a:cs typeface="Verdana Bold" panose="020B08040305040B0204" charset="0"/>
            </a:endParaRPr>
          </a:p>
          <a:p>
            <a:pPr marL="171450" indent="-171450">
              <a:buClr>
                <a:srgbClr val="00203E"/>
              </a:buClr>
              <a:buFont typeface="Arial" panose="020B0604020202090204" pitchFamily="34" charset="0"/>
              <a:buChar char="•"/>
            </a:pPr>
            <a:r>
              <a:rPr lang="en-US" altLang="en-US" sz="1400"/>
              <a:t>SAP S/4HANA sistemlerinden veri </a:t>
            </a:r>
            <a:r>
              <a:rPr lang="en-US" altLang="en-US" sz="1400"/>
              <a:t>ç</a:t>
            </a:r>
            <a:r>
              <a:rPr lang="en-US" altLang="en-US" sz="1400"/>
              <a:t>ekimi</a:t>
            </a:r>
            <a:endParaRPr lang="en-US" altLang="en-US" sz="1400"/>
          </a:p>
          <a:p>
            <a:pPr marL="171450" indent="-171450">
              <a:buClr>
                <a:srgbClr val="00203E"/>
              </a:buClr>
              <a:buFont typeface="Arial" panose="020B0604020202090204" pitchFamily="34" charset="0"/>
              <a:buChar char="•"/>
            </a:pPr>
            <a:r>
              <a:rPr lang="tr-TR" altLang="en-US" sz="1400"/>
              <a:t>SAP Public Cloud uygulamalardan veri çekimi (İlk faz için Ariba, sonraki fazlar için SuccessFactors)</a:t>
            </a:r>
            <a:endParaRPr lang="en-US" altLang="en-US" sz="1400"/>
          </a:p>
          <a:p>
            <a:pPr marL="171450" indent="-171450">
              <a:buClr>
                <a:srgbClr val="00203E"/>
              </a:buClr>
              <a:buFont typeface="Arial" panose="020B0604020202090204" pitchFamily="34" charset="0"/>
              <a:buChar char="•"/>
            </a:pPr>
            <a:r>
              <a:rPr lang="en-US" altLang="en-US" sz="1400"/>
              <a:t>Veri kalitesi kontrolü ve temizleme</a:t>
            </a:r>
            <a:endParaRPr lang="en-US" altLang="en-US" sz="1400"/>
          </a:p>
          <a:p>
            <a:pPr marL="171450" indent="-171450">
              <a:buClr>
                <a:srgbClr val="00203E"/>
              </a:buClr>
              <a:buFont typeface="Arial" panose="020B0604020202090204" pitchFamily="34" charset="0"/>
              <a:buChar char="•"/>
            </a:pPr>
            <a:r>
              <a:rPr lang="en-US" altLang="en-US" sz="1400"/>
              <a:t>Olay kay</a:t>
            </a:r>
            <a:r>
              <a:rPr lang="en-US" altLang="en-US" sz="1400"/>
              <a:t>ı</a:t>
            </a:r>
            <a:r>
              <a:rPr lang="en-US" altLang="en-US" sz="1400"/>
              <a:t>tlar</a:t>
            </a:r>
            <a:r>
              <a:rPr lang="en-US" altLang="en-US" sz="1400"/>
              <a:t>ı</a:t>
            </a:r>
            <a:r>
              <a:rPr lang="en-US" altLang="en-US" sz="1400"/>
              <a:t>n</a:t>
            </a:r>
            <a:r>
              <a:rPr lang="en-US" altLang="en-US" sz="1400"/>
              <a:t>ı</a:t>
            </a:r>
            <a:r>
              <a:rPr lang="en-US" altLang="en-US" sz="1400"/>
              <a:t>n formatlanmas</a:t>
            </a:r>
            <a:r>
              <a:rPr lang="en-US" altLang="en-US" sz="1400"/>
              <a:t>ı</a:t>
            </a:r>
            <a:endParaRPr lang="en-US" altLang="en-US" sz="1400"/>
          </a:p>
          <a:p>
            <a:r>
              <a:rPr lang="tr-TR" altLang="en-US" sz="1400" b="1">
                <a:latin typeface="Verdana Bold" panose="020B08040305040B0204" charset="0"/>
                <a:cs typeface="Verdana Bold" panose="020B08040305040B0204" charset="0"/>
              </a:rPr>
              <a:t>2. </a:t>
            </a:r>
            <a:r>
              <a:rPr lang="en-US" altLang="en-US" sz="1400" b="1">
                <a:latin typeface="Verdana Bold" panose="020B08040305040B0204" charset="0"/>
                <a:cs typeface="Verdana Bold" panose="020B08040305040B0204" charset="0"/>
              </a:rPr>
              <a:t>Süre</a:t>
            </a:r>
            <a:r>
              <a:rPr lang="en-US" altLang="en-US" sz="1400" b="1">
                <a:latin typeface="Verdana Bold" panose="020B08040305040B0204" charset="0"/>
                <a:cs typeface="Verdana Bold" panose="020B08040305040B0204" charset="0"/>
              </a:rPr>
              <a:t>ç</a:t>
            </a:r>
            <a:r>
              <a:rPr lang="en-US" altLang="en-US" sz="1400" b="1">
                <a:latin typeface="Verdana Bold" panose="020B08040305040B0204" charset="0"/>
                <a:cs typeface="Verdana Bold" panose="020B08040305040B0204" charset="0"/>
              </a:rPr>
              <a:t> Ke</a:t>
            </a:r>
            <a:r>
              <a:rPr lang="en-US" altLang="en-US" sz="1400" b="1">
                <a:latin typeface="Verdana Bold" panose="020B08040305040B0204" charset="0"/>
                <a:cs typeface="Verdana Bold" panose="020B08040305040B0204" charset="0"/>
              </a:rPr>
              <a:t>ş</a:t>
            </a:r>
            <a:r>
              <a:rPr lang="en-US" altLang="en-US" sz="1400" b="1">
                <a:latin typeface="Verdana Bold" panose="020B08040305040B0204" charset="0"/>
                <a:cs typeface="Verdana Bold" panose="020B08040305040B0204" charset="0"/>
              </a:rPr>
              <a:t>fi</a:t>
            </a:r>
            <a:endParaRPr lang="en-US" altLang="en-US" sz="1400" b="1">
              <a:latin typeface="Verdana Bold" panose="020B08040305040B0204" charset="0"/>
              <a:cs typeface="Verdana Bold" panose="020B08040305040B0204" charset="0"/>
            </a:endParaRPr>
          </a:p>
          <a:p>
            <a:pPr marL="171450" indent="-171450">
              <a:buClr>
                <a:srgbClr val="00233E"/>
              </a:buClr>
              <a:buFont typeface="Arial" panose="020B0604020202090204" pitchFamily="34" charset="0"/>
              <a:buChar char="•"/>
            </a:pPr>
            <a:r>
              <a:rPr lang="en-US" altLang="en-US" sz="1400"/>
              <a:t>Procure to Pay süre</a:t>
            </a:r>
            <a:r>
              <a:rPr lang="en-US" altLang="en-US" sz="1400"/>
              <a:t>ç</a:t>
            </a:r>
            <a:r>
              <a:rPr lang="en-US" altLang="en-US" sz="1400"/>
              <a:t> haritas</a:t>
            </a:r>
            <a:r>
              <a:rPr lang="en-US" altLang="en-US" sz="1400"/>
              <a:t>ı</a:t>
            </a:r>
            <a:r>
              <a:rPr lang="en-US" altLang="en-US" sz="1400"/>
              <a:t>n</a:t>
            </a:r>
            <a:r>
              <a:rPr lang="en-US" altLang="en-US" sz="1400"/>
              <a:t>ı</a:t>
            </a:r>
            <a:r>
              <a:rPr lang="en-US" altLang="en-US" sz="1400"/>
              <a:t>n olu</a:t>
            </a:r>
            <a:r>
              <a:rPr lang="en-US" altLang="en-US" sz="1400"/>
              <a:t>ş</a:t>
            </a:r>
            <a:r>
              <a:rPr lang="en-US" altLang="en-US" sz="1400"/>
              <a:t>turulmas</a:t>
            </a:r>
            <a:r>
              <a:rPr lang="en-US" altLang="en-US" sz="1400"/>
              <a:t>ı</a:t>
            </a:r>
            <a:endParaRPr lang="en-US" altLang="en-US" sz="1400"/>
          </a:p>
          <a:p>
            <a:pPr marL="171450" indent="-171450">
              <a:buClr>
                <a:srgbClr val="00233E"/>
              </a:buClr>
              <a:buFont typeface="Arial" panose="020B0604020202090204" pitchFamily="34" charset="0"/>
              <a:buChar char="•"/>
            </a:pPr>
            <a:r>
              <a:rPr lang="en-US" altLang="en-US" sz="1400"/>
              <a:t>Varyasyon analizinin yap</a:t>
            </a:r>
            <a:r>
              <a:rPr lang="en-US" altLang="en-US" sz="1400"/>
              <a:t>ı</a:t>
            </a:r>
            <a:r>
              <a:rPr lang="en-US" altLang="en-US" sz="1400"/>
              <a:t>lmas</a:t>
            </a:r>
            <a:r>
              <a:rPr lang="en-US" altLang="en-US" sz="1400"/>
              <a:t>ı</a:t>
            </a:r>
            <a:endParaRPr lang="en-US" altLang="en-US" sz="1400"/>
          </a:p>
          <a:p>
            <a:pPr marL="171450" indent="-171450">
              <a:buClr>
                <a:srgbClr val="00233E"/>
              </a:buClr>
              <a:buFont typeface="Arial" panose="020B0604020202090204" pitchFamily="34" charset="0"/>
              <a:buChar char="•"/>
            </a:pPr>
            <a:r>
              <a:rPr lang="en-US" altLang="en-US" sz="1400"/>
              <a:t>Sapmalar</a:t>
            </a:r>
            <a:r>
              <a:rPr lang="en-US" altLang="en-US" sz="1400"/>
              <a:t>ı</a:t>
            </a:r>
            <a:r>
              <a:rPr lang="en-US" altLang="en-US" sz="1400"/>
              <a:t>n tespit edilmesi</a:t>
            </a:r>
            <a:endParaRPr lang="en-US" altLang="en-US" sz="1400"/>
          </a:p>
          <a:p>
            <a:r>
              <a:rPr lang="tr-TR" altLang="en-US" sz="1400" b="1">
                <a:latin typeface="Verdana Bold" panose="020B08040305040B0204" charset="0"/>
                <a:cs typeface="Verdana Bold" panose="020B08040305040B0204" charset="0"/>
              </a:rPr>
              <a:t>3.</a:t>
            </a:r>
            <a:r>
              <a:rPr lang="en-US" altLang="en-US" sz="1400" b="1">
                <a:latin typeface="Verdana Bold" panose="020B08040305040B0204" charset="0"/>
                <a:cs typeface="Verdana Bold" panose="020B08040305040B0204" charset="0"/>
              </a:rPr>
              <a:t>Analiz ve </a:t>
            </a:r>
            <a:r>
              <a:rPr lang="en-US" altLang="en-US" sz="1400" b="1">
                <a:latin typeface="Verdana Bold" panose="020B08040305040B0204" charset="0"/>
                <a:cs typeface="Verdana Bold" panose="020B08040305040B0204" charset="0"/>
              </a:rPr>
              <a:t>İç</a:t>
            </a:r>
            <a:r>
              <a:rPr lang="en-US" altLang="en-US" sz="1400" b="1">
                <a:latin typeface="Verdana Bold" panose="020B08040305040B0204" charset="0"/>
                <a:cs typeface="Verdana Bold" panose="020B08040305040B0204" charset="0"/>
              </a:rPr>
              <a:t>görü</a:t>
            </a:r>
            <a:endParaRPr lang="en-US" altLang="en-US" sz="1400" b="1">
              <a:latin typeface="Verdana Bold" panose="020B08040305040B0204" charset="0"/>
              <a:cs typeface="Verdana Bold" panose="020B08040305040B0204" charset="0"/>
            </a:endParaRPr>
          </a:p>
          <a:p>
            <a:pPr marL="171450" indent="-171450">
              <a:buClr>
                <a:srgbClr val="00233E"/>
              </a:buClr>
              <a:buFont typeface="Arial" panose="020B0604020202090204" pitchFamily="34" charset="0"/>
              <a:buChar char="•"/>
            </a:pPr>
            <a:r>
              <a:rPr lang="en-US" altLang="en-US" sz="1400"/>
              <a:t>KPI'lar</a:t>
            </a:r>
            <a:r>
              <a:rPr lang="en-US" altLang="en-US" sz="1400"/>
              <a:t>ı</a:t>
            </a:r>
            <a:r>
              <a:rPr lang="en-US" altLang="en-US" sz="1400"/>
              <a:t>n tan</a:t>
            </a:r>
            <a:r>
              <a:rPr lang="en-US" altLang="en-US" sz="1400"/>
              <a:t>ı</a:t>
            </a:r>
            <a:r>
              <a:rPr lang="en-US" altLang="en-US" sz="1400"/>
              <a:t>mlanmas</a:t>
            </a:r>
            <a:r>
              <a:rPr lang="en-US" altLang="en-US" sz="1400"/>
              <a:t>ı</a:t>
            </a:r>
            <a:r>
              <a:rPr lang="en-US" altLang="en-US" sz="1400"/>
              <a:t> ve öl</a:t>
            </a:r>
            <a:r>
              <a:rPr lang="en-US" altLang="en-US" sz="1400"/>
              <a:t>ç</a:t>
            </a:r>
            <a:r>
              <a:rPr lang="en-US" altLang="en-US" sz="1400"/>
              <a:t>ümü</a:t>
            </a:r>
            <a:r>
              <a:rPr lang="tr-TR" altLang="en-US" sz="1400"/>
              <a:t> (SAP standart dashboardları ve metrik kütüphanesi kullanılacaktır.)</a:t>
            </a:r>
            <a:endParaRPr lang="en-US" altLang="en-US" sz="1400"/>
          </a:p>
          <a:p>
            <a:pPr marL="171450" indent="-171450">
              <a:buClr>
                <a:srgbClr val="00233E"/>
              </a:buClr>
              <a:buFont typeface="Arial" panose="020B0604020202090204" pitchFamily="34" charset="0"/>
              <a:buChar char="•"/>
            </a:pPr>
            <a:r>
              <a:rPr lang="en-US" altLang="en-US" sz="1400"/>
              <a:t>Darbo</a:t>
            </a:r>
            <a:r>
              <a:rPr lang="en-US" altLang="en-US" sz="1400"/>
              <a:t>ğ</a:t>
            </a:r>
            <a:r>
              <a:rPr lang="en-US" altLang="en-US" sz="1400"/>
              <a:t>azlar</a:t>
            </a:r>
            <a:r>
              <a:rPr lang="en-US" altLang="en-US" sz="1400"/>
              <a:t>ı</a:t>
            </a:r>
            <a:r>
              <a:rPr lang="en-US" altLang="en-US" sz="1400"/>
              <a:t>n belirlenmesi</a:t>
            </a:r>
            <a:endParaRPr lang="en-US" altLang="en-US" sz="1400"/>
          </a:p>
          <a:p>
            <a:pPr marL="171450" indent="-171450">
              <a:buClr>
                <a:srgbClr val="00233E"/>
              </a:buClr>
              <a:buFont typeface="Arial" panose="020B0604020202090204" pitchFamily="34" charset="0"/>
              <a:buChar char="•"/>
            </a:pPr>
            <a:r>
              <a:rPr lang="en-US" altLang="en-US" sz="1400"/>
              <a:t>İ</a:t>
            </a:r>
            <a:r>
              <a:rPr lang="en-US" altLang="en-US" sz="1400"/>
              <a:t>yile</a:t>
            </a:r>
            <a:r>
              <a:rPr lang="en-US" altLang="en-US" sz="1400"/>
              <a:t>ş</a:t>
            </a:r>
            <a:r>
              <a:rPr lang="en-US" altLang="en-US" sz="1400"/>
              <a:t>tirme f</a:t>
            </a:r>
            <a:r>
              <a:rPr lang="en-US" altLang="en-US" sz="1400"/>
              <a:t>ı</a:t>
            </a:r>
            <a:r>
              <a:rPr lang="en-US" altLang="en-US" sz="1400"/>
              <a:t>rsatlar</a:t>
            </a:r>
            <a:r>
              <a:rPr lang="en-US" altLang="en-US" sz="1400"/>
              <a:t>ı</a:t>
            </a:r>
            <a:r>
              <a:rPr lang="en-US" altLang="en-US" sz="1400"/>
              <a:t>n</a:t>
            </a:r>
            <a:r>
              <a:rPr lang="en-US" altLang="en-US" sz="1400"/>
              <a:t>ı</a:t>
            </a:r>
            <a:r>
              <a:rPr lang="en-US" altLang="en-US" sz="1400"/>
              <a:t>n saptanmas</a:t>
            </a:r>
            <a:r>
              <a:rPr lang="en-US" altLang="en-US" sz="1400"/>
              <a:t>ı</a:t>
            </a:r>
            <a:endParaRPr lang="en-US" altLang="en-US" sz="1400"/>
          </a:p>
          <a:p>
            <a:r>
              <a:rPr lang="tr-TR" sz="1400" b="1">
                <a:latin typeface="Verdana Bold" panose="020B08040305040B0204" charset="0"/>
                <a:cs typeface="Verdana Bold" panose="020B08040305040B0204" charset="0"/>
              </a:rPr>
              <a:t>4.</a:t>
            </a:r>
            <a:r>
              <a:rPr lang="en-US" altLang="en-US" sz="1400" b="1">
                <a:latin typeface="Verdana Bold" panose="020B08040305040B0204" charset="0"/>
                <a:cs typeface="Verdana Bold" panose="020B08040305040B0204" charset="0"/>
              </a:rPr>
              <a:t>İ</a:t>
            </a:r>
            <a:r>
              <a:rPr lang="en-US" altLang="en-US" sz="1400" b="1">
                <a:latin typeface="Verdana Bold" panose="020B08040305040B0204" charset="0"/>
                <a:cs typeface="Verdana Bold" panose="020B08040305040B0204" charset="0"/>
              </a:rPr>
              <a:t>zleme ve Optimizasyon</a:t>
            </a:r>
            <a:endParaRPr lang="en-US" altLang="en-US" sz="1400" b="1">
              <a:latin typeface="Verdana Bold" panose="020B08040305040B0204" charset="0"/>
              <a:cs typeface="Verdana Bold" panose="020B08040305040B0204" charset="0"/>
            </a:endParaRPr>
          </a:p>
          <a:p>
            <a:pPr marL="171450" indent="-171450">
              <a:buClr>
                <a:srgbClr val="00233E"/>
              </a:buClr>
              <a:buFont typeface="Arial" panose="020B0604020202090204" pitchFamily="34" charset="0"/>
              <a:buChar char="•"/>
            </a:pPr>
            <a:r>
              <a:rPr lang="en-US" altLang="en-US" sz="1400"/>
              <a:t>Dashboard ve raporlar</a:t>
            </a:r>
            <a:r>
              <a:rPr lang="en-US" altLang="en-US" sz="1400"/>
              <a:t>ı</a:t>
            </a:r>
            <a:r>
              <a:rPr lang="en-US" altLang="en-US" sz="1400"/>
              <a:t>n haz</a:t>
            </a:r>
            <a:r>
              <a:rPr lang="en-US" altLang="en-US" sz="1400"/>
              <a:t>ı</a:t>
            </a:r>
            <a:r>
              <a:rPr lang="en-US" altLang="en-US" sz="1400"/>
              <a:t>rlanmas</a:t>
            </a:r>
            <a:r>
              <a:rPr lang="en-US" altLang="en-US" sz="1400"/>
              <a:t>ı</a:t>
            </a:r>
            <a:endParaRPr lang="en-US" altLang="en-US" sz="1400"/>
          </a:p>
          <a:p>
            <a:pPr marL="171450" indent="-171450">
              <a:buClr>
                <a:srgbClr val="00233E"/>
              </a:buClr>
              <a:buFont typeface="Arial" panose="020B0604020202090204" pitchFamily="34" charset="0"/>
              <a:buChar char="•"/>
            </a:pPr>
            <a:r>
              <a:rPr lang="en-US" altLang="en-US" sz="1400"/>
              <a:t>Hedeflenen KPI'lar</a:t>
            </a:r>
            <a:r>
              <a:rPr lang="en-US" altLang="en-US" sz="1400"/>
              <a:t>ı</a:t>
            </a:r>
            <a:r>
              <a:rPr lang="en-US" altLang="en-US" sz="1400"/>
              <a:t>n izlenmesi</a:t>
            </a:r>
            <a:endParaRPr lang="en-US" altLang="en-US" sz="1400"/>
          </a:p>
          <a:p>
            <a:pPr marL="171450" indent="-171450">
              <a:buClr>
                <a:srgbClr val="00233E"/>
              </a:buClr>
              <a:buFont typeface="Arial" panose="020B0604020202090204" pitchFamily="34" charset="0"/>
              <a:buChar char="•"/>
            </a:pPr>
            <a:r>
              <a:rPr lang="en-US" altLang="en-US" sz="1400"/>
              <a:t>Sürekli iyile</a:t>
            </a:r>
            <a:r>
              <a:rPr lang="en-US" altLang="en-US" sz="1400"/>
              <a:t>ş</a:t>
            </a:r>
            <a:r>
              <a:rPr lang="en-US" altLang="en-US" sz="1400"/>
              <a:t>tirme döngüsünün kurulmas</a:t>
            </a:r>
            <a:r>
              <a:rPr lang="en-US" altLang="en-US" sz="1400"/>
              <a:t>ı</a:t>
            </a:r>
            <a:endParaRPr lang="en-US" altLang="en-US" sz="1400"/>
          </a:p>
        </p:txBody>
      </p:sp>
      <p:sp>
        <p:nvSpPr>
          <p:cNvPr id="11" name="Text Box 10"/>
          <p:cNvSpPr txBox="1"/>
          <p:nvPr/>
        </p:nvSpPr>
        <p:spPr>
          <a:xfrm>
            <a:off x="387033" y="924878"/>
            <a:ext cx="5080000" cy="337185"/>
          </a:xfrm>
          <a:prstGeom prst="rect">
            <a:avLst/>
          </a:prstGeom>
        </p:spPr>
        <p:txBody>
          <a:bodyPr>
            <a:spAutoFit/>
          </a:bodyPr>
          <a:p>
            <a:r>
              <a:rPr sz="1600" b="1">
                <a:solidFill>
                  <a:schemeClr val="accent1"/>
                </a:solidFill>
                <a:latin typeface="Verdana Bold" panose="020B08040305040B0204" charset="0"/>
                <a:cs typeface="Verdana Bold" panose="020B08040305040B0204" charset="0"/>
              </a:rPr>
              <a:t>Veriden İçgörüye, İçgörüden Aksiyona</a:t>
            </a:r>
            <a:endParaRPr sz="1600" b="1">
              <a:solidFill>
                <a:schemeClr val="accent1"/>
              </a:solidFill>
              <a:latin typeface="Verdana Bold" panose="020B08040305040B0204" charset="0"/>
              <a:cs typeface="Verdana Bold" panose="020B08040305040B0204" charset="0"/>
            </a:endParaRPr>
          </a:p>
        </p:txBody>
      </p:sp>
      <p:sp>
        <p:nvSpPr>
          <p:cNvPr id="3" name="Text Placeholder 2"/>
          <p:cNvSpPr/>
          <p:nvPr>
            <p:ph type="body" sz="quarter" idx="12"/>
          </p:nvPr>
        </p:nvSpPr>
        <p:spPr/>
        <p:txBody>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488099" y="441325"/>
            <a:ext cx="11226064" cy="400050"/>
          </a:xfrm>
        </p:spPr>
        <p:txBody>
          <a:bodyPr/>
          <a:p>
            <a:r>
              <a:rPr lang="en-US" altLang="en-US"/>
              <a:t>Signavio Process Intelligence Uygulama Ad</a:t>
            </a:r>
            <a:r>
              <a:rPr lang="en-US" altLang="en-US"/>
              <a:t>ı</a:t>
            </a:r>
            <a:r>
              <a:rPr lang="en-US" altLang="en-US"/>
              <a:t>mlar</a:t>
            </a:r>
            <a:r>
              <a:rPr lang="en-US" altLang="en-US"/>
              <a:t>ı</a:t>
            </a:r>
            <a:endParaRPr lang="en-US" altLang="en-US"/>
          </a:p>
        </p:txBody>
      </p:sp>
      <p:sp>
        <p:nvSpPr>
          <p:cNvPr id="2" name="Text Placeholder 1"/>
          <p:cNvSpPr>
            <a:spLocks noGrp="1"/>
          </p:cNvSpPr>
          <p:nvPr>
            <p:ph type="body" sz="quarter" idx="13"/>
          </p:nvPr>
        </p:nvSpPr>
        <p:spPr>
          <a:xfrm>
            <a:off x="387350" y="1972310"/>
            <a:ext cx="4545965" cy="4323080"/>
          </a:xfrm>
        </p:spPr>
        <p:txBody>
          <a:bodyPr wrap="square"/>
          <a:p>
            <a:pPr marL="228600" lvl="0" indent="-228600" rtl="0" fontAlgn="ctr">
              <a:buFont typeface="+mj-lt"/>
              <a:buAutoNum type="romanLcPeriod"/>
            </a:pPr>
            <a:r>
              <a:rPr lang="tr-TR" sz="1400" i="1" dirty="0">
                <a:latin typeface="72" panose="020B0A04030603020204" pitchFamily="34" charset="0"/>
                <a:cs typeface="72" panose="020B0A04030603020204" pitchFamily="34" charset="0"/>
                <a:sym typeface="+mn-ea"/>
              </a:rPr>
              <a:t>P2P Süreci için asağıdaki Dashboard raporları hazırlanacaktır.</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Overview </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Automation</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Cycle Times</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PO Late Payments (Historical Analysis)</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PO Open Overdue Invoices (Monitoring)</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Global Value Approach</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Payment Behavior</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Payment Term Analysis</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Open Overdue Invoices</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Spend Analysis</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Compliance</a:t>
            </a:r>
            <a:endParaRPr lang="tr-TR" sz="1400" i="1" dirty="0">
              <a:solidFill>
                <a:schemeClr val="tx2"/>
              </a:solidFill>
              <a:latin typeface="72" panose="020B0A04030603020204" pitchFamily="34" charset="0"/>
              <a:cs typeface="72" panose="020B0A04030603020204" pitchFamily="34" charset="0"/>
            </a:endParaRPr>
          </a:p>
          <a:p>
            <a:pPr marL="685800" lvl="1" indent="-228600" rtl="0" fontAlgn="ctr">
              <a:buFont typeface="+mj-lt"/>
              <a:buAutoNum type="romanLcPeriod"/>
            </a:pPr>
            <a:r>
              <a:rPr lang="tr-TR" sz="1400" i="1" dirty="0">
                <a:latin typeface="72" panose="020B0A04030603020204" pitchFamily="34" charset="0"/>
                <a:cs typeface="72" panose="020B0A04030603020204" pitchFamily="34" charset="0"/>
                <a:sym typeface="+mn-ea"/>
              </a:rPr>
              <a:t>Supplier Participation</a:t>
            </a:r>
            <a:endParaRPr lang="tr-TR" sz="1400" i="1" dirty="0">
              <a:solidFill>
                <a:schemeClr val="tx2"/>
              </a:solidFill>
              <a:latin typeface="72" panose="020B0A04030603020204" pitchFamily="34" charset="0"/>
              <a:cs typeface="72" panose="020B0A04030603020204" pitchFamily="34" charset="0"/>
            </a:endParaRPr>
          </a:p>
          <a:p>
            <a:endParaRPr lang="en-US" altLang="en-US" sz="1400"/>
          </a:p>
        </p:txBody>
      </p:sp>
      <p:sp>
        <p:nvSpPr>
          <p:cNvPr id="11" name="Text Box 10"/>
          <p:cNvSpPr txBox="1"/>
          <p:nvPr/>
        </p:nvSpPr>
        <p:spPr>
          <a:xfrm>
            <a:off x="387033" y="924878"/>
            <a:ext cx="5080000" cy="337185"/>
          </a:xfrm>
          <a:prstGeom prst="rect">
            <a:avLst/>
          </a:prstGeom>
        </p:spPr>
        <p:txBody>
          <a:bodyPr>
            <a:spAutoFit/>
          </a:bodyPr>
          <a:p>
            <a:r>
              <a:rPr sz="1600" b="1">
                <a:solidFill>
                  <a:schemeClr val="accent1"/>
                </a:solidFill>
                <a:latin typeface="Verdana Bold" panose="020B08040305040B0204" charset="0"/>
                <a:cs typeface="Verdana Bold" panose="020B08040305040B0204" charset="0"/>
              </a:rPr>
              <a:t>Veriden İçgörüye, İçgörüden Aksiyona</a:t>
            </a:r>
            <a:endParaRPr sz="1600" b="1">
              <a:solidFill>
                <a:schemeClr val="accent1"/>
              </a:solidFill>
              <a:latin typeface="Verdana Bold" panose="020B08040305040B0204" charset="0"/>
              <a:cs typeface="Verdana Bold" panose="020B08040305040B0204" charset="0"/>
            </a:endParaRPr>
          </a:p>
        </p:txBody>
      </p:sp>
      <p:sp>
        <p:nvSpPr>
          <p:cNvPr id="3" name="Text Placeholder 2"/>
          <p:cNvSpPr/>
          <p:nvPr>
            <p:ph type="body" sz="quarter" idx="12"/>
          </p:nvPr>
        </p:nvSpPr>
        <p:spPr/>
        <p:txBody>
          <a:bodyPr/>
          <a:p>
            <a:endParaRPr lang="en-US"/>
          </a:p>
        </p:txBody>
      </p:sp>
      <p:sp>
        <p:nvSpPr>
          <p:cNvPr id="4" name="Text Box 3"/>
          <p:cNvSpPr txBox="1"/>
          <p:nvPr/>
        </p:nvSpPr>
        <p:spPr>
          <a:xfrm>
            <a:off x="5358130" y="1972310"/>
            <a:ext cx="6096000" cy="2877185"/>
          </a:xfrm>
          <a:prstGeom prst="rect">
            <a:avLst/>
          </a:prstGeom>
          <a:noFill/>
        </p:spPr>
        <p:txBody>
          <a:bodyPr wrap="square" lIns="0" tIns="0" rIns="0" bIns="0" rtlCol="0" anchor="t">
            <a:spAutoFit/>
          </a:bodyPr>
          <a:p>
            <a:pPr lvl="0" indent="0" rtl="0" fontAlgn="ctr">
              <a:buFont typeface="+mj-lt"/>
              <a:buNone/>
            </a:pPr>
            <a:r>
              <a:rPr lang="tr-TR" sz="1400" i="1" dirty="0">
                <a:latin typeface="72" panose="020B0A04030603020204" pitchFamily="34" charset="0"/>
                <a:cs typeface="72" panose="020B0A04030603020204" pitchFamily="34" charset="0"/>
                <a:sym typeface="+mn-ea"/>
              </a:rPr>
              <a:t>O2C Süreci için asağıdaki Dashboard raporları hazırlanacaktır.</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Overview</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Automation</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Cycle Times</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Customer Satisfaction</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Efficiency &amp; Rework</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Working Capital</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Days Sales Outstanding (DSO)</a:t>
            </a:r>
            <a:endParaRPr lang="tr-TR" sz="1400" i="1" dirty="0">
              <a:solidFill>
                <a:schemeClr val="tx2"/>
              </a:solidFill>
              <a:latin typeface="72" panose="020B0A04030603020204" pitchFamily="34" charset="0"/>
              <a:cs typeface="72" panose="020B0A04030603020204" pitchFamily="34" charset="0"/>
            </a:endParaRPr>
          </a:p>
          <a:p>
            <a:pPr marL="685800" lvl="1" indent="-228600" algn="l" defTabSz="1088390" rtl="0" fontAlgn="ctr">
              <a:spcBef>
                <a:spcPts val="0"/>
              </a:spcBef>
              <a:spcAft>
                <a:spcPts val="600"/>
              </a:spcAft>
              <a:buSzTx/>
              <a:buFont typeface="+mj-lt"/>
              <a:buAutoNum type="romanLcPeriod"/>
            </a:pPr>
            <a:r>
              <a:rPr lang="tr-TR" sz="1400" i="1" dirty="0">
                <a:solidFill>
                  <a:schemeClr val="tx2"/>
                </a:solidFill>
                <a:latin typeface="72" panose="020B0A04030603020204" pitchFamily="34" charset="0"/>
                <a:cs typeface="72" panose="020B0A04030603020204" pitchFamily="34" charset="0"/>
                <a:sym typeface="+mn-ea"/>
              </a:rPr>
              <a:t>Payment Term Usage</a:t>
            </a:r>
            <a:endParaRPr lang="tr-TR" sz="1400" i="1" dirty="0">
              <a:solidFill>
                <a:schemeClr val="tx2"/>
              </a:solidFill>
              <a:latin typeface="72" panose="020B0A04030603020204" pitchFamily="34" charset="0"/>
              <a:cs typeface="72" panose="020B0A04030603020204" pitchFamily="34" charset="0"/>
            </a:endParaRPr>
          </a:p>
          <a:p>
            <a:pPr fontAlgn="base">
              <a:spcBef>
                <a:spcPct val="50000"/>
              </a:spcBef>
              <a:spcAft>
                <a:spcPct val="0"/>
              </a:spcAft>
              <a:buClr>
                <a:srgbClr val="F0AB00"/>
              </a:buClr>
              <a:buSzPct val="80000"/>
            </a:pPr>
            <a:endParaRPr lang="tr-TR" sz="1400" i="1" kern="0" dirty="0" smtClean="0">
              <a:solidFill>
                <a:schemeClr val="tx2"/>
              </a:solidFill>
              <a:latin typeface="72" panose="020B0A04030603020204" pitchFamily="34" charset="0"/>
              <a:ea typeface="Arial Unicode MS" panose="020B0604020202020204" pitchFamily="34" charset="-128"/>
              <a:cs typeface="72" panose="020B0A04030603020204" pitchFamily="34" charset="0"/>
            </a:endParaRPr>
          </a:p>
        </p:txBody>
      </p:sp>
      <p:sp>
        <p:nvSpPr>
          <p:cNvPr id="5" name="Text Box 4"/>
          <p:cNvSpPr txBox="1"/>
          <p:nvPr/>
        </p:nvSpPr>
        <p:spPr>
          <a:xfrm>
            <a:off x="481330" y="1449070"/>
            <a:ext cx="9382125" cy="215265"/>
          </a:xfrm>
          <a:prstGeom prst="rect">
            <a:avLst/>
          </a:prstGeom>
          <a:noFill/>
        </p:spPr>
        <p:txBody>
          <a:bodyPr wrap="square" lIns="0" tIns="0" rIns="0" bIns="0" rtlCol="0" anchor="t">
            <a:spAutoFit/>
          </a:bodyPr>
          <a:p>
            <a:pPr marL="0" lvl="0" indent="0" rtl="0" fontAlgn="ctr">
              <a:buFont typeface="+mj-lt"/>
              <a:buNone/>
            </a:pPr>
            <a:r>
              <a:rPr lang="tr-TR" sz="1400" b="1" i="1" dirty="0">
                <a:latin typeface="72 Bold Italic" panose="020B0A04030603020204" charset="0"/>
                <a:cs typeface="72 Bold Italic" panose="020B0A04030603020204" charset="0"/>
                <a:sym typeface="+mn-ea"/>
              </a:rPr>
              <a:t>Dashboard Sayfları: İlgili süreçlere uygun Rapor sayfaları oluşturulacaktir.</a:t>
            </a:r>
            <a:endParaRPr lang="tr-TR" sz="1400" b="1" i="1" kern="0" dirty="0" smtClean="0">
              <a:latin typeface="72 Bold Italic" panose="020B0A04030603020204" charset="0"/>
              <a:ea typeface="Arial Unicode MS" panose="020B0604020202020204" pitchFamily="34" charset="-128"/>
              <a:cs typeface="72 Bold Italic" panose="020B0A04030603020204" charset="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en-US" altLang="en-US"/>
              <a:t>Veri Gereksinimleri ve Teknik Altyap</a:t>
            </a:r>
            <a:r>
              <a:rPr lang="en-US" altLang="en-US"/>
              <a:t>ı</a:t>
            </a:r>
            <a:endParaRPr lang="en-US" altLang="en-US"/>
          </a:p>
        </p:txBody>
      </p:sp>
      <p:sp>
        <p:nvSpPr>
          <p:cNvPr id="11" name="Picture Placeholder 10"/>
          <p:cNvSpPr/>
          <p:nvPr>
            <p:ph type="pic" sz="quarter" idx="15"/>
          </p:nvPr>
        </p:nvSpPr>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idx="4294967295"/>
          </p:nvPr>
        </p:nvSpPr>
        <p:spPr>
          <a:xfrm>
            <a:off x="969010" y="441325"/>
            <a:ext cx="11226165" cy="400050"/>
          </a:xfrm>
        </p:spPr>
        <p:txBody>
          <a:bodyPr/>
          <a:p>
            <a:r>
              <a:rPr lang="tr-TR" altLang="en-US"/>
              <a:t>Ajanda</a:t>
            </a:r>
            <a:endParaRPr lang="tr-TR" altLang="en-US"/>
          </a:p>
        </p:txBody>
      </p:sp>
      <p:pic>
        <p:nvPicPr>
          <p:cNvPr id="5" name="Picture Placeholder 4" descr="markus-spiske-hqCEQTc5gZA-unsplash"/>
          <p:cNvPicPr>
            <a:picLocks noChangeAspect="1"/>
          </p:cNvPicPr>
          <p:nvPr>
            <p:ph type="pic" sz="quarter" idx="10"/>
          </p:nvPr>
        </p:nvPicPr>
        <p:blipFill>
          <a:blip r:embed="rId1"/>
          <a:stretch>
            <a:fillRect/>
          </a:stretch>
        </p:blipFill>
        <p:spPr>
          <a:xfrm>
            <a:off x="7886065" y="635"/>
            <a:ext cx="4309110" cy="6857365"/>
          </a:xfrm>
          <a:prstGeom prst="rect">
            <a:avLst/>
          </a:prstGeom>
        </p:spPr>
      </p:pic>
      <p:sp>
        <p:nvSpPr>
          <p:cNvPr id="3" name="Text Placeholder 2"/>
          <p:cNvSpPr/>
          <p:nvPr>
            <p:ph type="body" sz="quarter" idx="12"/>
          </p:nvPr>
        </p:nvSpPr>
        <p:spPr/>
        <p:txBody>
          <a:bodyPr/>
          <a:p>
            <a:endParaRPr lang="en-US"/>
          </a:p>
        </p:txBody>
      </p:sp>
      <p:sp>
        <p:nvSpPr>
          <p:cNvPr id="4" name="Text Placeholder 9"/>
          <p:cNvSpPr>
            <a:spLocks noGrp="1"/>
          </p:cNvSpPr>
          <p:nvPr/>
        </p:nvSpPr>
        <p:spPr>
          <a:xfrm>
            <a:off x="969010" y="1285875"/>
            <a:ext cx="5041900" cy="4107815"/>
          </a:xfrm>
          <a:prstGeom prst="rect">
            <a:avLst/>
          </a:prstGeom>
        </p:spPr>
        <p:txBody>
          <a:bodyPr wrap="square">
            <a:spAutoFit/>
          </a:bodyPr>
          <a:lstStyle>
            <a:lvl1pPr marL="0" indent="0" algn="l" defTabSz="1088390" rtl="0" eaLnBrk="1" latinLnBrk="0" hangingPunct="1">
              <a:spcBef>
                <a:spcPts val="0"/>
              </a:spcBef>
              <a:spcAft>
                <a:spcPts val="600"/>
              </a:spcAft>
              <a:buClr>
                <a:schemeClr val="bg1"/>
              </a:buClr>
              <a:buSzPct val="80000"/>
              <a:buFont typeface="Wingdings" panose="05000000000000000000" pitchFamily="2" charset="2"/>
              <a:buNone/>
              <a:defRPr sz="1600" b="0" kern="1200" baseline="0">
                <a:solidFill>
                  <a:schemeClr val="tx2"/>
                </a:solidFill>
                <a:latin typeface="+mn-lt"/>
                <a:ea typeface="+mn-ea"/>
                <a:cs typeface="+mn-cs"/>
              </a:defRPr>
            </a:lvl1pPr>
            <a:lvl2pPr marL="179705" indent="-179705" algn="l" defTabSz="1088390" rtl="0" eaLnBrk="1" latinLnBrk="0" hangingPunct="1">
              <a:spcBef>
                <a:spcPts val="0"/>
              </a:spcBef>
              <a:spcAft>
                <a:spcPts val="600"/>
              </a:spcAft>
              <a:buClr>
                <a:schemeClr val="tx2"/>
              </a:buClr>
              <a:buSzPct val="100000"/>
              <a:buFont typeface="Wingdings" panose="05000000000000000000" pitchFamily="2" charset="2"/>
              <a:buChar char="§"/>
              <a:defRPr sz="1600" kern="1200">
                <a:solidFill>
                  <a:schemeClr val="tx2"/>
                </a:solidFill>
                <a:latin typeface="+mn-lt"/>
                <a:ea typeface="+mn-ea"/>
                <a:cs typeface="+mn-cs"/>
              </a:defRPr>
            </a:lvl2pPr>
            <a:lvl3pPr marL="358775" indent="-179705" algn="l" defTabSz="1088390" rtl="0" eaLnBrk="1" latinLnBrk="0" hangingPunct="1">
              <a:spcBef>
                <a:spcPts val="0"/>
              </a:spcBef>
              <a:spcAft>
                <a:spcPts val="600"/>
              </a:spcAft>
              <a:buClr>
                <a:schemeClr val="tx2"/>
              </a:buClr>
              <a:buSzPct val="100000"/>
              <a:buFont typeface="Symbol" panose="05050102010706020507" pitchFamily="18" charset="2"/>
              <a:buChar char="-"/>
              <a:defRPr lang="en-US" sz="1600" kern="1200" noProof="0" dirty="0" smtClean="0">
                <a:solidFill>
                  <a:schemeClr val="tx2"/>
                </a:solidFill>
                <a:latin typeface="+mn-lt"/>
                <a:ea typeface="+mn-ea"/>
                <a:cs typeface="+mn-cs"/>
              </a:defRPr>
            </a:lvl3pPr>
            <a:lvl4pPr marL="539750" indent="-179705" algn="l" defTabSz="1088390" rtl="0" eaLnBrk="1" latinLnBrk="0" hangingPunct="1">
              <a:spcBef>
                <a:spcPts val="0"/>
              </a:spcBef>
              <a:spcAft>
                <a:spcPts val="600"/>
              </a:spcAft>
              <a:buClr>
                <a:schemeClr val="tx2"/>
              </a:buClr>
              <a:buSzPct val="120000"/>
              <a:buFont typeface="Symbol" panose="05050102010706020507" pitchFamily="18" charset="2"/>
              <a:buChar char="-"/>
              <a:defRPr sz="1600" kern="1200">
                <a:solidFill>
                  <a:schemeClr val="tx2"/>
                </a:solidFill>
                <a:latin typeface="+mn-lt"/>
                <a:ea typeface="+mn-ea"/>
                <a:cs typeface="+mn-cs"/>
              </a:defRPr>
            </a:lvl4pPr>
            <a:lvl5pPr marL="720090" indent="-179705" algn="l" defTabSz="1088390" rtl="0" eaLnBrk="1" latinLnBrk="0" hangingPunct="1">
              <a:spcBef>
                <a:spcPts val="0"/>
              </a:spcBef>
              <a:spcAft>
                <a:spcPts val="600"/>
              </a:spcAft>
              <a:buClr>
                <a:schemeClr val="tx2"/>
              </a:buClr>
              <a:buSzPct val="100000"/>
              <a:buFont typeface="Symbol" panose="05050102010706020507" pitchFamily="18" charset="2"/>
              <a:buChar char="-"/>
              <a:defRPr sz="1600" kern="1200" baseline="0">
                <a:solidFill>
                  <a:schemeClr val="tx2"/>
                </a:solidFill>
                <a:latin typeface="+mn-lt"/>
                <a:ea typeface="+mn-ea"/>
                <a:cs typeface="+mn-cs"/>
              </a:defRPr>
            </a:lvl5pPr>
            <a:lvl6pPr marL="299339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6pPr>
            <a:lvl7pPr marL="3537585"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7pPr>
            <a:lvl8pPr marL="408178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8pPr>
            <a:lvl9pPr marL="4626610" indent="-272415" algn="l" defTabSz="108839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9pPr>
          </a:lstStyle>
          <a:p>
            <a:r>
              <a:rPr lang="en-US" altLang="en-US" b="1">
                <a:latin typeface="Verdana Bold" panose="020B08040305040B0204" charset="0"/>
                <a:cs typeface="Verdana Bold" panose="020B08040305040B0204" charset="0"/>
              </a:rPr>
              <a:t>1.Proje Amac</a:t>
            </a:r>
            <a:r>
              <a:rPr lang="en-US" altLang="en-US" b="1">
                <a:latin typeface="Verdana Bold" panose="020B08040305040B0204" charset="0"/>
                <a:cs typeface="Verdana Bold" panose="020B08040305040B0204" charset="0"/>
              </a:rPr>
              <a:t>ı</a:t>
            </a:r>
            <a:r>
              <a:rPr lang="en-US" altLang="en-US" b="1">
                <a:latin typeface="Verdana Bold" panose="020B08040305040B0204" charset="0"/>
                <a:cs typeface="Verdana Bold" panose="020B08040305040B0204" charset="0"/>
              </a:rPr>
              <a:t> ve Hedefleri</a:t>
            </a:r>
            <a:endParaRPr lang="en-US" altLang="en-US" b="1">
              <a:latin typeface="Verdana Bold" panose="020B08040305040B0204" charset="0"/>
              <a:cs typeface="Verdana Bold" panose="020B08040305040B0204" charset="0"/>
            </a:endParaRPr>
          </a:p>
          <a:p>
            <a:r>
              <a:rPr lang="en-US" altLang="en-US" sz="1200" i="1">
                <a:latin typeface="Verdana Italic" panose="020B08040305040B0204" charset="0"/>
                <a:cs typeface="Verdana Italic" panose="020B08040305040B0204" charset="0"/>
              </a:rPr>
              <a:t>Bu projenin i</a:t>
            </a:r>
            <a:r>
              <a:rPr lang="en-US" altLang="en-US" sz="1200" i="1">
                <a:latin typeface="Verdana Italic" panose="020B08040305040B0204" charset="0"/>
                <a:cs typeface="Verdana Italic" panose="020B08040305040B0204" charset="0"/>
              </a:rPr>
              <a:t>ş</a:t>
            </a:r>
            <a:r>
              <a:rPr lang="en-US" altLang="en-US" sz="1200" i="1">
                <a:latin typeface="Verdana Italic" panose="020B08040305040B0204" charset="0"/>
                <a:cs typeface="Verdana Italic" panose="020B08040305040B0204" charset="0"/>
              </a:rPr>
              <a:t> hedeflerine katk</a:t>
            </a:r>
            <a:r>
              <a:rPr lang="en-US" altLang="en-US" sz="1200" i="1">
                <a:latin typeface="Verdana Italic" panose="020B08040305040B0204" charset="0"/>
                <a:cs typeface="Verdana Italic" panose="020B08040305040B0204" charset="0"/>
              </a:rPr>
              <a:t>ı</a:t>
            </a:r>
            <a:r>
              <a:rPr lang="en-US" altLang="en-US" sz="1200" i="1">
                <a:latin typeface="Verdana Italic" panose="020B08040305040B0204" charset="0"/>
                <a:cs typeface="Verdana Italic" panose="020B08040305040B0204" charset="0"/>
              </a:rPr>
              <a:t>s</a:t>
            </a:r>
            <a:r>
              <a:rPr lang="en-US" altLang="en-US" sz="1200" i="1">
                <a:latin typeface="Verdana Italic" panose="020B08040305040B0204" charset="0"/>
                <a:cs typeface="Verdana Italic" panose="020B08040305040B0204" charset="0"/>
              </a:rPr>
              <a:t>ı</a:t>
            </a:r>
            <a:r>
              <a:rPr lang="en-US" altLang="en-US" sz="1200" i="1">
                <a:latin typeface="Verdana Italic" panose="020B08040305040B0204" charset="0"/>
                <a:cs typeface="Verdana Italic" panose="020B08040305040B0204" charset="0"/>
              </a:rPr>
              <a:t> ve beklenen </a:t>
            </a:r>
            <a:r>
              <a:rPr lang="en-US" altLang="en-US" sz="1200" i="1">
                <a:latin typeface="Verdana Italic" panose="020B08040305040B0204" charset="0"/>
                <a:cs typeface="Verdana Italic" panose="020B08040305040B0204" charset="0"/>
              </a:rPr>
              <a:t>çı</a:t>
            </a:r>
            <a:r>
              <a:rPr lang="en-US" altLang="en-US" sz="1200" i="1">
                <a:latin typeface="Verdana Italic" panose="020B08040305040B0204" charset="0"/>
                <a:cs typeface="Verdana Italic" panose="020B08040305040B0204" charset="0"/>
              </a:rPr>
              <a:t>kt</a:t>
            </a:r>
            <a:r>
              <a:rPr lang="en-US" altLang="en-US" sz="1200" i="1">
                <a:latin typeface="Verdana Italic" panose="020B08040305040B0204" charset="0"/>
                <a:cs typeface="Verdana Italic" panose="020B08040305040B0204" charset="0"/>
              </a:rPr>
              <a:t>ı</a:t>
            </a:r>
            <a:r>
              <a:rPr lang="en-US" altLang="en-US" sz="1200" i="1">
                <a:latin typeface="Verdana Italic" panose="020B08040305040B0204" charset="0"/>
                <a:cs typeface="Verdana Italic" panose="020B08040305040B0204" charset="0"/>
              </a:rPr>
              <a:t>lar</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2.Signavio Process Intelligence Tan</a:t>
            </a:r>
            <a:r>
              <a:rPr lang="en-US" altLang="en-US" b="1">
                <a:latin typeface="Verdana Bold" panose="020B08040305040B0204" charset="0"/>
                <a:cs typeface="Verdana Bold" panose="020B08040305040B0204" charset="0"/>
              </a:rPr>
              <a:t>ı</a:t>
            </a:r>
            <a:r>
              <a:rPr lang="en-US" altLang="en-US" b="1">
                <a:latin typeface="Verdana Bold" panose="020B08040305040B0204" charset="0"/>
                <a:cs typeface="Verdana Bold" panose="020B08040305040B0204" charset="0"/>
              </a:rPr>
              <a:t>t</a:t>
            </a:r>
            <a:r>
              <a:rPr lang="en-US" altLang="en-US" b="1">
                <a:latin typeface="Verdana Bold" panose="020B08040305040B0204" charset="0"/>
                <a:cs typeface="Verdana Bold" panose="020B08040305040B0204" charset="0"/>
              </a:rPr>
              <a:t>ı</a:t>
            </a:r>
            <a:r>
              <a:rPr lang="en-US" altLang="en-US" b="1">
                <a:latin typeface="Verdana Bold" panose="020B08040305040B0204" charset="0"/>
                <a:cs typeface="Verdana Bold" panose="020B08040305040B0204" charset="0"/>
              </a:rPr>
              <a:t>m</a:t>
            </a:r>
            <a:r>
              <a:rPr lang="en-US" altLang="en-US" b="1">
                <a:latin typeface="Verdana Bold" panose="020B08040305040B0204" charset="0"/>
                <a:cs typeface="Verdana Bold" panose="020B08040305040B0204" charset="0"/>
              </a:rPr>
              <a:t>ı</a:t>
            </a:r>
            <a:endParaRPr lang="en-US" altLang="en-US" b="1">
              <a:latin typeface="Verdana Bold" panose="020B08040305040B0204" charset="0"/>
              <a:cs typeface="Verdana Bold" panose="020B08040305040B0204" charset="0"/>
            </a:endParaRPr>
          </a:p>
          <a:p>
            <a:pPr algn="l"/>
            <a:r>
              <a:rPr lang="en-US" altLang="en-US" sz="1200" i="1">
                <a:latin typeface="Verdana Italic" panose="020B08040305040B0204" charset="0"/>
                <a:cs typeface="Verdana Italic" panose="020B08040305040B0204" charset="0"/>
              </a:rPr>
              <a:t>Kapsam, yetenekler ve süreç madenciliği yaklaşımı</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3.Proje Kapsam</a:t>
            </a:r>
            <a:r>
              <a:rPr lang="en-US" altLang="en-US" b="1">
                <a:latin typeface="Verdana Bold" panose="020B08040305040B0204" charset="0"/>
                <a:cs typeface="Verdana Bold" panose="020B08040305040B0204" charset="0"/>
              </a:rPr>
              <a:t>ı</a:t>
            </a:r>
            <a:r>
              <a:rPr lang="en-US" altLang="en-US" b="1">
                <a:latin typeface="Verdana Bold" panose="020B08040305040B0204" charset="0"/>
                <a:cs typeface="Verdana Bold" panose="020B08040305040B0204" charset="0"/>
              </a:rPr>
              <a:t> ve Yöntemi</a:t>
            </a:r>
            <a:endParaRPr lang="en-US" altLang="en-US" b="1">
              <a:latin typeface="Verdana Bold" panose="020B08040305040B0204" charset="0"/>
              <a:cs typeface="Verdana Bold" panose="020B08040305040B0204" charset="0"/>
            </a:endParaRPr>
          </a:p>
          <a:p>
            <a:pPr algn="l"/>
            <a:r>
              <a:rPr lang="en-US" altLang="en-US" sz="1200" i="1">
                <a:latin typeface="Verdana Italic" panose="020B08040305040B0204" charset="0"/>
                <a:cs typeface="Verdana Italic" panose="020B08040305040B0204" charset="0"/>
              </a:rPr>
              <a:t>Analiz edilecek süreçler, adımlar ve metodoloji</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4.Veri Gereksinimleri ve Teknik Altyap</a:t>
            </a:r>
            <a:r>
              <a:rPr lang="en-US" altLang="en-US" b="1">
                <a:latin typeface="Verdana Bold" panose="020B08040305040B0204" charset="0"/>
                <a:cs typeface="Verdana Bold" panose="020B08040305040B0204" charset="0"/>
              </a:rPr>
              <a:t>ı</a:t>
            </a:r>
            <a:endParaRPr lang="en-US" altLang="en-US" b="1">
              <a:latin typeface="Verdana Bold" panose="020B08040305040B0204" charset="0"/>
              <a:cs typeface="Verdana Bold" panose="020B08040305040B0204" charset="0"/>
            </a:endParaRPr>
          </a:p>
          <a:p>
            <a:pPr algn="l"/>
            <a:r>
              <a:rPr lang="en-US" altLang="en-US" sz="1200" i="1">
                <a:latin typeface="Verdana Italic" panose="020B08040305040B0204" charset="0"/>
                <a:cs typeface="Verdana Italic" panose="020B08040305040B0204" charset="0"/>
              </a:rPr>
              <a:t>Gerekli veri alanları, kaynak sistemler ve paylaşım yöntemi</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5.Zaman </a:t>
            </a:r>
            <a:r>
              <a:rPr lang="en-US" altLang="en-US" b="1">
                <a:latin typeface="Verdana Bold" panose="020B08040305040B0204" charset="0"/>
                <a:cs typeface="Verdana Bold" panose="020B08040305040B0204" charset="0"/>
              </a:rPr>
              <a:t>Ç</a:t>
            </a:r>
            <a:r>
              <a:rPr lang="en-US" altLang="en-US" b="1">
                <a:latin typeface="Verdana Bold" panose="020B08040305040B0204" charset="0"/>
                <a:cs typeface="Verdana Bold" panose="020B08040305040B0204" charset="0"/>
              </a:rPr>
              <a:t>izelgesi ve Teslimatlar</a:t>
            </a:r>
            <a:endParaRPr lang="en-US" altLang="en-US" b="1">
              <a:latin typeface="Verdana Bold" panose="020B08040305040B0204" charset="0"/>
              <a:cs typeface="Verdana Bold" panose="020B08040305040B0204" charset="0"/>
            </a:endParaRPr>
          </a:p>
          <a:p>
            <a:pPr algn="l"/>
            <a:r>
              <a:rPr lang="en-US" altLang="en-US" sz="1200" i="1">
                <a:latin typeface="Verdana Italic" panose="020B08040305040B0204" charset="0"/>
                <a:cs typeface="Verdana Italic" panose="020B08040305040B0204" charset="0"/>
              </a:rPr>
              <a:t>Proje süresi, önemli kilometre taşları ve teslimatlar</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6.Roller ve Sorumluluklar</a:t>
            </a:r>
            <a:endParaRPr lang="en-US" altLang="en-US" b="1">
              <a:latin typeface="Verdana Bold" panose="020B08040305040B0204" charset="0"/>
              <a:cs typeface="Verdana Bold" panose="020B08040305040B0204" charset="0"/>
            </a:endParaRPr>
          </a:p>
          <a:p>
            <a:pPr algn="l"/>
            <a:r>
              <a:rPr lang="en-US" altLang="en-US" sz="1200" i="1">
                <a:latin typeface="Verdana Italic" panose="020B08040305040B0204" charset="0"/>
                <a:cs typeface="Verdana Italic" panose="020B08040305040B0204" charset="0"/>
              </a:rPr>
              <a:t>Proje ekibi ve görev dağılımı</a:t>
            </a:r>
            <a:endParaRPr lang="en-US" altLang="en-US" sz="1200" i="1">
              <a:latin typeface="Verdana Italic" panose="020B08040305040B0204" charset="0"/>
              <a:cs typeface="Verdana Italic" panose="020B08040305040B0204" charset="0"/>
            </a:endParaRPr>
          </a:p>
          <a:p>
            <a:r>
              <a:rPr lang="en-US" altLang="en-US" b="1">
                <a:latin typeface="Verdana Bold" panose="020B08040305040B0204" charset="0"/>
                <a:cs typeface="Verdana Bold" panose="020B08040305040B0204" charset="0"/>
              </a:rPr>
              <a:t>7.</a:t>
            </a:r>
            <a:r>
              <a:rPr lang="en-US" altLang="en-US" b="1">
                <a:latin typeface="Verdana Bold" panose="020B08040305040B0204" charset="0"/>
                <a:cs typeface="Verdana Bold" panose="020B08040305040B0204" charset="0"/>
              </a:rPr>
              <a:t>İ</a:t>
            </a:r>
            <a:r>
              <a:rPr lang="en-US" altLang="en-US" b="1">
                <a:latin typeface="Verdana Bold" panose="020B08040305040B0204" charset="0"/>
                <a:cs typeface="Verdana Bold" panose="020B08040305040B0204" charset="0"/>
              </a:rPr>
              <a:t>leti</a:t>
            </a:r>
            <a:r>
              <a:rPr lang="en-US" altLang="en-US" b="1">
                <a:latin typeface="Verdana Bold" panose="020B08040305040B0204" charset="0"/>
                <a:cs typeface="Verdana Bold" panose="020B08040305040B0204" charset="0"/>
              </a:rPr>
              <a:t>ş</a:t>
            </a:r>
            <a:r>
              <a:rPr lang="en-US" altLang="en-US" b="1">
                <a:latin typeface="Verdana Bold" panose="020B08040305040B0204" charset="0"/>
                <a:cs typeface="Verdana Bold" panose="020B08040305040B0204" charset="0"/>
              </a:rPr>
              <a:t>im Plan</a:t>
            </a:r>
            <a:r>
              <a:rPr lang="en-US" altLang="en-US" b="1">
                <a:latin typeface="Verdana Bold" panose="020B08040305040B0204" charset="0"/>
                <a:cs typeface="Verdana Bold" panose="020B08040305040B0204" charset="0"/>
              </a:rPr>
              <a:t>ı</a:t>
            </a:r>
            <a:r>
              <a:rPr lang="en-US" altLang="en-US" b="1">
                <a:latin typeface="Verdana Bold" panose="020B08040305040B0204" charset="0"/>
                <a:cs typeface="Verdana Bold" panose="020B08040305040B0204" charset="0"/>
              </a:rPr>
              <a:t> ve Soru-Cevap</a:t>
            </a:r>
            <a:endParaRPr lang="en-US" altLang="en-US" b="1">
              <a:latin typeface="Verdana Bold" panose="020B08040305040B0204" charset="0"/>
              <a:cs typeface="Verdana Bold" panose="020B08040305040B0204" charset="0"/>
            </a:endParaRPr>
          </a:p>
          <a:p>
            <a:r>
              <a:rPr lang="en-US" altLang="en-US" sz="1200" i="1">
                <a:latin typeface="Verdana Italic" panose="020B08040305040B0204" charset="0"/>
                <a:cs typeface="Verdana Italic" panose="020B08040305040B0204" charset="0"/>
              </a:rPr>
              <a:t>Toplantı frekansı, iletişim kanalları ve kapanış</a:t>
            </a:r>
            <a:endParaRPr lang="en-US" altLang="en-US" sz="1200" i="1">
              <a:latin typeface="Verdana Italic" panose="020B08040305040B0204" charset="0"/>
              <a:cs typeface="Verdana Italic" panose="020B08040305040B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488099" y="441325"/>
            <a:ext cx="11226064" cy="400050"/>
          </a:xfrm>
        </p:spPr>
        <p:txBody>
          <a:bodyPr/>
          <a:p>
            <a:r>
              <a:rPr lang="en-US" altLang="en-US"/>
              <a:t>Veri Gereksinimleri ve Teknik Altyap</a:t>
            </a:r>
            <a:r>
              <a:rPr lang="en-US" altLang="en-US"/>
              <a:t>ı</a:t>
            </a:r>
            <a:endParaRPr lang="en-US" altLang="en-US"/>
          </a:p>
        </p:txBody>
      </p:sp>
      <p:sp>
        <p:nvSpPr>
          <p:cNvPr id="9" name="Text Placeholder 8"/>
          <p:cNvSpPr>
            <a:spLocks noGrp="1"/>
          </p:cNvSpPr>
          <p:nvPr>
            <p:ph type="body" sz="quarter" idx="12"/>
          </p:nvPr>
        </p:nvSpPr>
        <p:spPr/>
        <p:txBody>
          <a:bodyPr/>
          <a:p>
            <a:endParaRPr lang="en-US"/>
          </a:p>
        </p:txBody>
      </p:sp>
      <p:sp>
        <p:nvSpPr>
          <p:cNvPr id="10" name="Text Placeholder 9"/>
          <p:cNvSpPr>
            <a:spLocks noGrp="1"/>
          </p:cNvSpPr>
          <p:nvPr>
            <p:ph type="body" sz="quarter" idx="13"/>
          </p:nvPr>
        </p:nvSpPr>
        <p:spPr>
          <a:xfrm>
            <a:off x="481013" y="1283335"/>
            <a:ext cx="11233150" cy="4984750"/>
          </a:xfrm>
        </p:spPr>
        <p:txBody>
          <a:bodyPr/>
          <a:p>
            <a:r>
              <a:rPr lang="en-US" altLang="en-US" sz="1200"/>
              <a:t>Kaynak Sistemler</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SAP S/4HANA: </a:t>
            </a:r>
            <a:r>
              <a:rPr lang="en-US" altLang="en-US" sz="1200"/>
              <a:t>Temel finansal ve MM verileri</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SAP Ariba: </a:t>
            </a:r>
            <a:r>
              <a:rPr lang="en-US" altLang="en-US" sz="1200"/>
              <a:t>Tedarik ve tedarik</a:t>
            </a:r>
            <a:r>
              <a:rPr lang="en-US" altLang="en-US" sz="1200"/>
              <a:t>ç</a:t>
            </a:r>
            <a:r>
              <a:rPr lang="en-US" altLang="en-US" sz="1200"/>
              <a:t>i verileri</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EBA:</a:t>
            </a:r>
            <a:r>
              <a:rPr lang="en-US" altLang="en-US" sz="1200"/>
              <a:t> Belge yönetimi ve onay süre</a:t>
            </a:r>
            <a:r>
              <a:rPr lang="en-US" altLang="en-US" sz="1200"/>
              <a:t>ç</a:t>
            </a:r>
            <a:r>
              <a:rPr lang="en-US" altLang="en-US" sz="1200"/>
              <a:t>leri</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SuccessFactors</a:t>
            </a:r>
            <a:r>
              <a:rPr lang="tr-TR" altLang="en-US" sz="1200" b="1">
                <a:latin typeface="Verdana Bold" panose="020B08040305040B0204" charset="0"/>
                <a:cs typeface="Verdana Bold" panose="020B08040305040B0204" charset="0"/>
              </a:rPr>
              <a:t>: </a:t>
            </a:r>
            <a:r>
              <a:rPr lang="tr-TR" altLang="en-US" sz="1200"/>
              <a:t>İnsan kaynakları süreçleri</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DWH</a:t>
            </a:r>
            <a:r>
              <a:rPr lang="tr-TR" altLang="en-US" sz="1200" b="1">
                <a:latin typeface="Verdana Bold" panose="020B08040305040B0204" charset="0"/>
                <a:cs typeface="Verdana Bold" panose="020B08040305040B0204" charset="0"/>
              </a:rPr>
              <a:t>:</a:t>
            </a:r>
            <a:r>
              <a:rPr lang="tr-TR" altLang="en-US" sz="1200"/>
              <a:t> Veri katmanı</a:t>
            </a:r>
            <a:endParaRPr lang="tr-TR" altLang="en-US" sz="1200"/>
          </a:p>
          <a:p>
            <a:pPr>
              <a:buClr>
                <a:srgbClr val="00233E"/>
              </a:buClr>
              <a:buFont typeface="Arial" panose="020B0604020202090204" pitchFamily="34" charset="0"/>
            </a:pPr>
            <a:endParaRPr lang="tr-TR" altLang="en-US" sz="1200"/>
          </a:p>
          <a:p>
            <a:pPr>
              <a:buClr>
                <a:srgbClr val="00233E"/>
              </a:buClr>
              <a:buFont typeface="Arial" panose="020B0604020202090204" pitchFamily="34" charset="0"/>
            </a:pPr>
            <a:r>
              <a:rPr lang="en-US" altLang="en-US" sz="1200"/>
              <a:t>Veri Payla</a:t>
            </a:r>
            <a:r>
              <a:rPr lang="en-US" altLang="en-US" sz="1200"/>
              <a:t>şı</a:t>
            </a:r>
            <a:r>
              <a:rPr lang="en-US" altLang="en-US" sz="1200"/>
              <a:t>m Yöntemi</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Standart Extractor'lar:</a:t>
            </a:r>
            <a:r>
              <a:rPr lang="en-US" altLang="en-US" sz="1200"/>
              <a:t> SAP S/4HANA</a:t>
            </a:r>
            <a:r>
              <a:rPr lang="tr-TR" altLang="en-US" sz="1200"/>
              <a:t>, </a:t>
            </a:r>
            <a:r>
              <a:rPr lang="en-US" altLang="en-US" sz="1200"/>
              <a:t>Ariba</a:t>
            </a:r>
            <a:r>
              <a:rPr lang="tr-TR" altLang="en-US" sz="1200"/>
              <a:t>, DWH ve SuccessFactors</a:t>
            </a:r>
            <a:r>
              <a:rPr lang="en-US" altLang="en-US" sz="1200"/>
              <a:t> i</a:t>
            </a:r>
            <a:r>
              <a:rPr lang="en-US" altLang="en-US" sz="1200"/>
              <a:t>ç</a:t>
            </a:r>
            <a:r>
              <a:rPr lang="en-US" altLang="en-US" sz="1200"/>
              <a:t>in haz</a:t>
            </a:r>
            <a:r>
              <a:rPr lang="en-US" altLang="en-US" sz="1200"/>
              <a:t>ı</a:t>
            </a:r>
            <a:r>
              <a:rPr lang="en-US" altLang="en-US" sz="1200"/>
              <a:t>r API'lar</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ETL Süre</a:t>
            </a:r>
            <a:r>
              <a:rPr lang="en-US" altLang="en-US" sz="1200" b="1">
                <a:latin typeface="Verdana Bold" panose="020B08040305040B0204" charset="0"/>
                <a:cs typeface="Verdana Bold" panose="020B08040305040B0204" charset="0"/>
              </a:rPr>
              <a:t>ç</a:t>
            </a:r>
            <a:r>
              <a:rPr lang="en-US" altLang="en-US" sz="1200" b="1">
                <a:latin typeface="Verdana Bold" panose="020B08040305040B0204" charset="0"/>
                <a:cs typeface="Verdana Bold" panose="020B08040305040B0204" charset="0"/>
              </a:rPr>
              <a:t>leri: </a:t>
            </a:r>
            <a:r>
              <a:rPr lang="en-US" altLang="en-US" sz="1200"/>
              <a:t>Veri dönü</a:t>
            </a:r>
            <a:r>
              <a:rPr lang="en-US" altLang="en-US" sz="1200"/>
              <a:t>ş</a:t>
            </a:r>
            <a:r>
              <a:rPr lang="en-US" altLang="en-US" sz="1200"/>
              <a:t>ümü ve aktar</a:t>
            </a:r>
            <a:r>
              <a:rPr lang="en-US" altLang="en-US" sz="1200"/>
              <a:t>ı</a:t>
            </a:r>
            <a:r>
              <a:rPr lang="en-US" altLang="en-US" sz="1200"/>
              <a:t>m</a:t>
            </a:r>
            <a:r>
              <a:rPr lang="en-US" altLang="en-US" sz="1200"/>
              <a:t>ı</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Bulut Entegrasyonu: </a:t>
            </a:r>
            <a:r>
              <a:rPr lang="tr-TR" altLang="en-US" sz="1200"/>
              <a:t>SAP Public Cloud </a:t>
            </a:r>
            <a:r>
              <a:rPr lang="en-US" altLang="en-US" sz="1200"/>
              <a:t>ile entegrasyon</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Güvenli Veri Transferi: </a:t>
            </a:r>
            <a:r>
              <a:rPr lang="en-US" altLang="en-US" sz="1200"/>
              <a:t>Ş</a:t>
            </a:r>
            <a:r>
              <a:rPr lang="en-US" altLang="en-US" sz="1200"/>
              <a:t>ifrelenmi</a:t>
            </a:r>
            <a:r>
              <a:rPr lang="en-US" altLang="en-US" sz="1200"/>
              <a:t>ş</a:t>
            </a:r>
            <a:r>
              <a:rPr lang="en-US" altLang="en-US" sz="1200"/>
              <a:t> ve güvenli veri payla</a:t>
            </a:r>
            <a:r>
              <a:rPr lang="en-US" altLang="en-US" sz="1200"/>
              <a:t>şı</a:t>
            </a:r>
            <a:r>
              <a:rPr lang="en-US" altLang="en-US" sz="1200"/>
              <a:t>m</a:t>
            </a:r>
            <a:r>
              <a:rPr lang="en-US" altLang="en-US" sz="1200"/>
              <a:t>ı</a:t>
            </a:r>
            <a:endParaRPr lang="en-US" altLang="en-US" sz="1200"/>
          </a:p>
          <a:p>
            <a:pPr marL="285750" indent="-2857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Otomatik Veri Yenileme: </a:t>
            </a:r>
            <a:r>
              <a:rPr lang="en-US" altLang="en-US" sz="1200"/>
              <a:t>Belirlenen periyotlarla veri aktar</a:t>
            </a:r>
            <a:r>
              <a:rPr lang="en-US" altLang="en-US" sz="1200"/>
              <a:t>ı</a:t>
            </a:r>
            <a:r>
              <a:rPr lang="en-US" altLang="en-US" sz="1200"/>
              <a:t>m</a:t>
            </a:r>
            <a:r>
              <a:rPr lang="en-US" altLang="en-US" sz="1200"/>
              <a:t>ı</a:t>
            </a:r>
            <a:endParaRPr lang="en-US" altLang="en-US" sz="1200"/>
          </a:p>
          <a:p>
            <a:pPr>
              <a:buClr>
                <a:srgbClr val="00233E"/>
              </a:buClr>
              <a:buFont typeface="Arial" panose="020B0604020202090204" pitchFamily="34" charset="0"/>
            </a:pPr>
            <a:endParaRPr lang="en-US" altLang="en-US" sz="1200"/>
          </a:p>
          <a:p>
            <a:pPr>
              <a:buClr>
                <a:srgbClr val="00233E"/>
              </a:buClr>
              <a:buFont typeface="Arial" panose="020B0604020202090204" pitchFamily="34" charset="0"/>
            </a:pPr>
            <a:r>
              <a:rPr lang="en-US" altLang="en-US" sz="1200"/>
              <a:t>Teknik Altyap</a:t>
            </a:r>
            <a:r>
              <a:rPr lang="en-US" altLang="en-US" sz="1200"/>
              <a:t>ı</a:t>
            </a:r>
            <a:r>
              <a:rPr lang="en-US" altLang="en-US" sz="1200"/>
              <a:t> Gereksinimleri</a:t>
            </a:r>
            <a:endParaRPr lang="en-US" altLang="en-US" sz="1200"/>
          </a:p>
          <a:p>
            <a:pPr marL="171450" indent="-1714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Signavio Ortam</a:t>
            </a:r>
            <a:r>
              <a:rPr lang="en-US" altLang="en-US" sz="1200" b="1">
                <a:latin typeface="Verdana Bold" panose="020B08040305040B0204" charset="0"/>
                <a:cs typeface="Verdana Bold" panose="020B08040305040B0204" charset="0"/>
              </a:rPr>
              <a:t>ı</a:t>
            </a:r>
            <a:r>
              <a:rPr lang="en-US" altLang="en-US" sz="1200" b="1">
                <a:latin typeface="Verdana Bold" panose="020B08040305040B0204" charset="0"/>
                <a:cs typeface="Verdana Bold" panose="020B08040305040B0204" charset="0"/>
              </a:rPr>
              <a:t>: </a:t>
            </a:r>
            <a:r>
              <a:rPr lang="en-US" altLang="en-US" sz="1200"/>
              <a:t>Cloud deployment</a:t>
            </a:r>
            <a:endParaRPr lang="en-US" altLang="en-US" sz="1200"/>
          </a:p>
          <a:p>
            <a:pPr marL="171450" indent="-1714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Veri Depolama: </a:t>
            </a:r>
            <a:r>
              <a:rPr lang="en-US" altLang="en-US" sz="1200"/>
              <a:t>Verilerin saklanaca</a:t>
            </a:r>
            <a:r>
              <a:rPr lang="en-US" altLang="en-US" sz="1200"/>
              <a:t>ğı</a:t>
            </a:r>
            <a:r>
              <a:rPr lang="en-US" altLang="en-US" sz="1200"/>
              <a:t> güvenli ortam</a:t>
            </a:r>
            <a:r>
              <a:rPr lang="tr-TR" altLang="en-US" sz="1200"/>
              <a:t> (AWS, SAP Cloud)</a:t>
            </a:r>
            <a:endParaRPr lang="en-US" altLang="en-US" sz="1200"/>
          </a:p>
          <a:p>
            <a:pPr marL="171450" indent="-1714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Ba</a:t>
            </a:r>
            <a:r>
              <a:rPr lang="en-US" altLang="en-US" sz="1200" b="1">
                <a:latin typeface="Verdana Bold" panose="020B08040305040B0204" charset="0"/>
                <a:cs typeface="Verdana Bold" panose="020B08040305040B0204" charset="0"/>
              </a:rPr>
              <a:t>ğ</a:t>
            </a:r>
            <a:r>
              <a:rPr lang="en-US" altLang="en-US" sz="1200" b="1">
                <a:latin typeface="Verdana Bold" panose="020B08040305040B0204" charset="0"/>
                <a:cs typeface="Verdana Bold" panose="020B08040305040B0204" charset="0"/>
              </a:rPr>
              <a:t>lant</a:t>
            </a:r>
            <a:r>
              <a:rPr lang="en-US" altLang="en-US" sz="1200" b="1">
                <a:latin typeface="Verdana Bold" panose="020B08040305040B0204" charset="0"/>
                <a:cs typeface="Verdana Bold" panose="020B08040305040B0204" charset="0"/>
              </a:rPr>
              <a:t>ı</a:t>
            </a:r>
            <a:r>
              <a:rPr lang="en-US" altLang="en-US" sz="1200" b="1">
                <a:latin typeface="Verdana Bold" panose="020B08040305040B0204" charset="0"/>
                <a:cs typeface="Verdana Bold" panose="020B08040305040B0204" charset="0"/>
              </a:rPr>
              <a:t> Yetkilendirmeleri: </a:t>
            </a:r>
            <a:r>
              <a:rPr lang="en-US" altLang="en-US" sz="1200"/>
              <a:t>Kaynak sistemlere</a:t>
            </a:r>
            <a:r>
              <a:rPr lang="tr-TR" altLang="en-US" sz="1200"/>
              <a:t> ve Signavio platformuna</a:t>
            </a:r>
            <a:r>
              <a:rPr lang="en-US" altLang="en-US" sz="1200"/>
              <a:t> eri</a:t>
            </a:r>
            <a:r>
              <a:rPr lang="en-US" altLang="en-US" sz="1200"/>
              <a:t>ş</a:t>
            </a:r>
            <a:r>
              <a:rPr lang="en-US" altLang="en-US" sz="1200"/>
              <a:t>im izinleri</a:t>
            </a:r>
            <a:endParaRPr lang="en-US" altLang="en-US" sz="1200"/>
          </a:p>
          <a:p>
            <a:pPr marL="171450" indent="-171450">
              <a:buClr>
                <a:srgbClr val="00233E"/>
              </a:buClr>
              <a:buFont typeface="Arial" panose="020B0604020202090204" pitchFamily="34" charset="0"/>
              <a:buChar char="•"/>
            </a:pPr>
            <a:r>
              <a:rPr lang="en-US" altLang="en-US" sz="1200" b="1">
                <a:latin typeface="Verdana Bold" panose="020B08040305040B0204" charset="0"/>
                <a:cs typeface="Verdana Bold" panose="020B08040305040B0204" charset="0"/>
              </a:rPr>
              <a:t>Yetki Yönetimi: </a:t>
            </a:r>
            <a:r>
              <a:rPr lang="en-US" altLang="en-US" sz="1200"/>
              <a:t>Kullan</a:t>
            </a:r>
            <a:r>
              <a:rPr lang="en-US" altLang="en-US" sz="1200"/>
              <a:t>ı</a:t>
            </a:r>
            <a:r>
              <a:rPr lang="en-US" altLang="en-US" sz="1200"/>
              <a:t>c</a:t>
            </a:r>
            <a:r>
              <a:rPr lang="en-US" altLang="en-US" sz="1200"/>
              <a:t>ı</a:t>
            </a:r>
            <a:r>
              <a:rPr lang="en-US" altLang="en-US" sz="1200"/>
              <a:t> bazl</a:t>
            </a:r>
            <a:r>
              <a:rPr lang="en-US" altLang="en-US" sz="1200"/>
              <a:t>ı</a:t>
            </a:r>
            <a:r>
              <a:rPr lang="en-US" altLang="en-US" sz="1200"/>
              <a:t> eri</a:t>
            </a:r>
            <a:r>
              <a:rPr lang="en-US" altLang="en-US" sz="1200"/>
              <a:t>ş</a:t>
            </a:r>
            <a:r>
              <a:rPr lang="en-US" altLang="en-US" sz="1200"/>
              <a:t>im kontrolü</a:t>
            </a:r>
            <a:endParaRPr lang="en-US" altLang="en-US" sz="1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en-US" altLang="en-US">
                <a:latin typeface="Verdana Bold" panose="020B08040305040B0204" charset="0"/>
                <a:cs typeface="Verdana Bold" panose="020B08040305040B0204" charset="0"/>
                <a:sym typeface="+mn-ea"/>
              </a:rPr>
              <a:t>Zaman Çizelgesi ve Teslimatlar</a:t>
            </a:r>
            <a:endParaRPr lang="en-US" altLang="en-US"/>
          </a:p>
        </p:txBody>
      </p:sp>
      <p:sp>
        <p:nvSpPr>
          <p:cNvPr id="11" name="Picture Placeholder 10"/>
          <p:cNvSpPr/>
          <p:nvPr>
            <p:ph type="pic" sz="quarter" idx="15"/>
          </p:nvPr>
        </p:nvSpPr>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r>
              <a:rPr lang="tr-TR" altLang="en-US"/>
              <a:t>Üst Seviye Proje Planı</a:t>
            </a:r>
            <a:endParaRPr lang="tr-TR" altLang="en-US"/>
          </a:p>
        </p:txBody>
      </p:sp>
      <p:cxnSp>
        <p:nvCxnSpPr>
          <p:cNvPr id="129" name="Straight Connector 28"/>
          <p:cNvCxnSpPr/>
          <p:nvPr/>
        </p:nvCxnSpPr>
        <p:spPr>
          <a:xfrm>
            <a:off x="2526957" y="1515778"/>
            <a:ext cx="0" cy="239839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 name="Straight Connector 28"/>
          <p:cNvCxnSpPr/>
          <p:nvPr/>
        </p:nvCxnSpPr>
        <p:spPr>
          <a:xfrm flipV="1">
            <a:off x="2550408" y="2376163"/>
            <a:ext cx="9455535" cy="411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28"/>
          <p:cNvCxnSpPr/>
          <p:nvPr/>
        </p:nvCxnSpPr>
        <p:spPr>
          <a:xfrm>
            <a:off x="9175230" y="1464628"/>
            <a:ext cx="0" cy="2433320"/>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28"/>
          <p:cNvCxnSpPr/>
          <p:nvPr/>
        </p:nvCxnSpPr>
        <p:spPr>
          <a:xfrm>
            <a:off x="4644073" y="1464628"/>
            <a:ext cx="0" cy="240982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28"/>
          <p:cNvCxnSpPr/>
          <p:nvPr/>
        </p:nvCxnSpPr>
        <p:spPr>
          <a:xfrm>
            <a:off x="6303709" y="1464628"/>
            <a:ext cx="0" cy="241744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28"/>
          <p:cNvCxnSpPr/>
          <p:nvPr/>
        </p:nvCxnSpPr>
        <p:spPr>
          <a:xfrm>
            <a:off x="2535518" y="3489336"/>
            <a:ext cx="9425829" cy="0"/>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28"/>
          <p:cNvCxnSpPr/>
          <p:nvPr/>
        </p:nvCxnSpPr>
        <p:spPr>
          <a:xfrm>
            <a:off x="2526957" y="2728342"/>
            <a:ext cx="9434390" cy="0"/>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28"/>
          <p:cNvCxnSpPr/>
          <p:nvPr/>
        </p:nvCxnSpPr>
        <p:spPr>
          <a:xfrm flipV="1">
            <a:off x="2526957" y="1907307"/>
            <a:ext cx="9478986" cy="92579"/>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TextBox 3"/>
          <p:cNvSpPr txBox="1"/>
          <p:nvPr/>
        </p:nvSpPr>
        <p:spPr>
          <a:xfrm>
            <a:off x="373311" y="4167459"/>
            <a:ext cx="8808463" cy="1076960"/>
          </a:xfrm>
          <a:prstGeom prst="rect">
            <a:avLst/>
          </a:prstGeom>
          <a:noFill/>
        </p:spPr>
        <p:txBody>
          <a:bodyPr wrap="square" lIns="0" tIns="0" rIns="0" bIns="0" rtlCol="0">
            <a:spAutoFit/>
          </a:bodyPr>
          <a:lstStyle/>
          <a:p>
            <a:pPr marL="285750" indent="-285750" defTabSz="1088390" fontAlgn="base">
              <a:spcBef>
                <a:spcPct val="50000"/>
              </a:spcBef>
              <a:spcAft>
                <a:spcPct val="0"/>
              </a:spcAft>
              <a:buSzPct val="80000"/>
              <a:buFont typeface="Courier New" panose="02070609020205090404" pitchFamily="49" charset="0"/>
              <a:buChar char="o"/>
              <a:defRPr/>
            </a:pPr>
            <a:r>
              <a:rPr lang="tr-TR" sz="1400" dirty="0">
                <a:solidFill>
                  <a:schemeClr val="tx2"/>
                </a:solidFill>
                <a:latin typeface="Verdana Regular" panose="020B08040305040B0204" charset="0"/>
                <a:cs typeface="Verdana Regular" panose="020B08040305040B0204" charset="0"/>
              </a:rPr>
              <a:t>Yapılacak proje kapsamında, önerilen proje planı 21 hafta olup üst seviye plan yukarıdaki tabloda paylaşılmıştır.</a:t>
            </a:r>
            <a:endParaRPr lang="tr-TR" sz="1400" dirty="0">
              <a:solidFill>
                <a:schemeClr val="tx2"/>
              </a:solidFill>
              <a:latin typeface="Verdana Regular" panose="020B08040305040B0204" charset="0"/>
              <a:cs typeface="Verdana Regular" panose="020B08040305040B0204" charset="0"/>
            </a:endParaRPr>
          </a:p>
          <a:p>
            <a:pPr marL="285750" indent="-285750" defTabSz="1088390" fontAlgn="base">
              <a:spcBef>
                <a:spcPct val="50000"/>
              </a:spcBef>
              <a:spcAft>
                <a:spcPct val="0"/>
              </a:spcAft>
              <a:buSzPct val="80000"/>
              <a:buFont typeface="Courier New" panose="02070609020205090404" pitchFamily="49" charset="0"/>
              <a:buChar char="o"/>
              <a:defRPr/>
            </a:pPr>
            <a:r>
              <a:rPr lang="tr-TR" sz="1400" dirty="0">
                <a:solidFill>
                  <a:schemeClr val="tx2"/>
                </a:solidFill>
                <a:latin typeface="Verdana Regular" panose="020B08040305040B0204" charset="0"/>
                <a:cs typeface="Verdana Regular" panose="020B08040305040B0204" charset="0"/>
              </a:rPr>
              <a:t>Proje başlangıç tarihi doğrultusunda takvim revize edilebilir.</a:t>
            </a:r>
            <a:endParaRPr lang="tr-TR" sz="1400" dirty="0">
              <a:solidFill>
                <a:schemeClr val="tx2"/>
              </a:solidFill>
              <a:latin typeface="Verdana Regular" panose="020B08040305040B0204" charset="0"/>
              <a:cs typeface="Verdana Regular" panose="020B08040305040B0204" charset="0"/>
            </a:endParaRPr>
          </a:p>
          <a:p>
            <a:pPr marL="285750" indent="-285750" defTabSz="1088390" fontAlgn="base">
              <a:spcBef>
                <a:spcPct val="50000"/>
              </a:spcBef>
              <a:spcAft>
                <a:spcPct val="0"/>
              </a:spcAft>
              <a:buSzPct val="80000"/>
              <a:buFont typeface="Courier New" panose="02070609020205090404" pitchFamily="49" charset="0"/>
              <a:buChar char="o"/>
              <a:defRPr/>
            </a:pPr>
            <a:r>
              <a:rPr lang="tr-TR" sz="1400" dirty="0">
                <a:solidFill>
                  <a:schemeClr val="tx2"/>
                </a:solidFill>
                <a:latin typeface="Verdana Regular" panose="020B08040305040B0204" charset="0"/>
                <a:cs typeface="Verdana Regular" panose="020B08040305040B0204" charset="0"/>
              </a:rPr>
              <a:t>İş bazlı proje planı, detay analiz fazında hazırlanacaktır.</a:t>
            </a:r>
            <a:endParaRPr lang="tr-TR" sz="1400" dirty="0">
              <a:solidFill>
                <a:schemeClr val="tx2"/>
              </a:solidFill>
              <a:latin typeface="Verdana Regular" panose="020B08040305040B0204" charset="0"/>
              <a:cs typeface="Verdana Regular" panose="020B08040305040B0204" charset="0"/>
            </a:endParaRPr>
          </a:p>
        </p:txBody>
      </p:sp>
      <p:sp>
        <p:nvSpPr>
          <p:cNvPr id="7" name="Rectangle: Rounded Corners 122"/>
          <p:cNvSpPr/>
          <p:nvPr/>
        </p:nvSpPr>
        <p:spPr bwMode="gray">
          <a:xfrm>
            <a:off x="887055" y="1281755"/>
            <a:ext cx="11074292" cy="234023"/>
          </a:xfrm>
          <a:prstGeom prst="roundRect">
            <a:avLst/>
          </a:prstGeom>
          <a:solidFill>
            <a:schemeClr val="tx1">
              <a:alpha val="97000"/>
            </a:schemeClr>
          </a:solidFill>
          <a:ln w="25400" algn="ctr">
            <a:solidFill>
              <a:schemeClr val="tx1"/>
            </a:solidFill>
            <a:miter lim="800000"/>
          </a:ln>
          <a:effectLst>
            <a:outerShdw blurRad="50800" dist="38100" dir="8100000" algn="tr" rotWithShape="0">
              <a:prstClr val="black">
                <a:alpha val="40000"/>
              </a:prstClr>
            </a:outerShdw>
            <a:reflection blurRad="6350" stA="50000" endA="300" endPos="55000" dir="5400000" sy="-100000" algn="bl" rotWithShape="0"/>
          </a:effectLst>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atin typeface="Verdana Regular" panose="020B08040305040B0204" charset="0"/>
              <a:ea typeface="Arial Unicode MS" panose="020B0604020202020204" pitchFamily="34" charset="-128"/>
              <a:cs typeface="Verdana Regular" panose="020B08040305040B0204" charset="0"/>
            </a:endParaRPr>
          </a:p>
        </p:txBody>
      </p:sp>
      <p:sp>
        <p:nvSpPr>
          <p:cNvPr id="31" name="TextBox 12"/>
          <p:cNvSpPr txBox="1"/>
          <p:nvPr/>
        </p:nvSpPr>
        <p:spPr>
          <a:xfrm>
            <a:off x="6170040" y="1287105"/>
            <a:ext cx="407098"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3 </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sp>
        <p:nvSpPr>
          <p:cNvPr id="97" name="TextBox 13"/>
          <p:cNvSpPr txBox="1"/>
          <p:nvPr/>
        </p:nvSpPr>
        <p:spPr>
          <a:xfrm>
            <a:off x="4477205" y="1301873"/>
            <a:ext cx="407097"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2</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sp>
        <p:nvSpPr>
          <p:cNvPr id="99" name="Title 3"/>
          <p:cNvSpPr txBox="1"/>
          <p:nvPr/>
        </p:nvSpPr>
        <p:spPr>
          <a:xfrm>
            <a:off x="883603" y="1767205"/>
            <a:ext cx="2136140" cy="3010535"/>
          </a:xfrm>
          <a:prstGeom prst="rect">
            <a:avLst/>
          </a:prstGeom>
        </p:spPr>
        <p:txBody>
          <a:bodyPr anchor="t">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marL="171450" indent="-171450" defTabSz="914400">
              <a:lnSpc>
                <a:spcPct val="150000"/>
              </a:lnSpc>
              <a:spcBef>
                <a:spcPts val="1200"/>
              </a:spcBef>
              <a:buClr>
                <a:schemeClr val="accent6">
                  <a:lumMod val="50000"/>
                </a:schemeClr>
              </a:buClr>
              <a:buSzPct val="150000"/>
              <a:buFont typeface="Wingdings" panose="05000000000000000000" pitchFamily="2" charset="2"/>
              <a:buChar char="§"/>
              <a:defRPr/>
            </a:pPr>
            <a: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t>Hazırlık</a:t>
            </a:r>
            <a:endPar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endParaRPr>
          </a:p>
          <a:p>
            <a:pPr marL="171450" indent="-171450" defTabSz="914400">
              <a:lnSpc>
                <a:spcPct val="150000"/>
              </a:lnSpc>
              <a:spcBef>
                <a:spcPts val="1200"/>
              </a:spcBef>
              <a:buClr>
                <a:schemeClr val="accent6">
                  <a:lumMod val="50000"/>
                </a:schemeClr>
              </a:buClr>
              <a:buSzPct val="150000"/>
              <a:buFont typeface="Wingdings" panose="05000000000000000000" pitchFamily="2" charset="2"/>
              <a:buChar char="§"/>
              <a:defRPr/>
            </a:pPr>
            <a: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t>Analiz ve Tasarım</a:t>
            </a:r>
            <a:endPar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endParaRPr>
          </a:p>
          <a:p>
            <a:pPr marL="171450" indent="-171450" defTabSz="914400">
              <a:lnSpc>
                <a:spcPct val="150000"/>
              </a:lnSpc>
              <a:spcBef>
                <a:spcPts val="1200"/>
              </a:spcBef>
              <a:buClr>
                <a:schemeClr val="accent6">
                  <a:lumMod val="50000"/>
                </a:schemeClr>
              </a:buClr>
              <a:buSzPct val="150000"/>
              <a:buFont typeface="Wingdings" panose="05000000000000000000" pitchFamily="2" charset="2"/>
              <a:buChar char="§"/>
              <a:defRPr/>
            </a:pPr>
            <a: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t>Gerçekleştirme Faz–1</a:t>
            </a:r>
            <a:endPar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endParaRPr>
          </a:p>
          <a:p>
            <a:pPr marL="171450" indent="-171450" defTabSz="914400">
              <a:lnSpc>
                <a:spcPct val="150000"/>
              </a:lnSpc>
              <a:spcBef>
                <a:spcPts val="1200"/>
              </a:spcBef>
              <a:buClr>
                <a:schemeClr val="accent6">
                  <a:lumMod val="50000"/>
                </a:schemeClr>
              </a:buClr>
              <a:buSzPct val="150000"/>
              <a:buFont typeface="Wingdings" panose="05000000000000000000" pitchFamily="2" charset="2"/>
              <a:buChar char="§"/>
              <a:defRPr/>
            </a:pPr>
            <a: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t>Gerçekleştirme Faz–2</a:t>
            </a:r>
            <a:endPar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endParaRPr>
          </a:p>
          <a:p>
            <a:pPr marL="171450" indent="-171450" defTabSz="914400">
              <a:lnSpc>
                <a:spcPct val="150000"/>
              </a:lnSpc>
              <a:spcBef>
                <a:spcPts val="1200"/>
              </a:spcBef>
              <a:buClr>
                <a:schemeClr val="accent6">
                  <a:lumMod val="50000"/>
                </a:schemeClr>
              </a:buClr>
              <a:buSzPct val="150000"/>
              <a:buFont typeface="Wingdings" panose="05000000000000000000" pitchFamily="2" charset="2"/>
              <a:buChar char="§"/>
              <a:defRPr/>
            </a:pPr>
            <a: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t>Gerçekleştirme Faz–3</a:t>
            </a:r>
            <a:br>
              <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rPr>
            </a:br>
            <a:endParaRPr lang="tr-TR" sz="1050" b="0" i="1" dirty="0">
              <a:solidFill>
                <a:srgbClr val="222222">
                  <a:alpha val="70000"/>
                </a:srgbClr>
              </a:solidFill>
              <a:latin typeface="Roboto Light" panose="02000000000000000000" charset="0"/>
              <a:ea typeface="Roboto Light" panose="02000000000000000000" charset="0"/>
              <a:cs typeface="Roboto Light" panose="02000000000000000000" charset="0"/>
            </a:endParaRPr>
          </a:p>
        </p:txBody>
      </p:sp>
      <p:sp>
        <p:nvSpPr>
          <p:cNvPr id="103" name="Title 3"/>
          <p:cNvSpPr txBox="1"/>
          <p:nvPr/>
        </p:nvSpPr>
        <p:spPr>
          <a:xfrm>
            <a:off x="2701925" y="1666240"/>
            <a:ext cx="802005" cy="358775"/>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defTabSz="914400">
              <a:lnSpc>
                <a:spcPct val="100000"/>
              </a:lnSpc>
              <a:spcBef>
                <a:spcPts val="1200"/>
              </a:spcBef>
              <a:buClr>
                <a:srgbClr val="003283"/>
              </a:buClr>
              <a:buSzPct val="150000"/>
              <a:defRPr/>
            </a:pPr>
            <a:r>
              <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rPr>
              <a:t>2 Hafta</a:t>
            </a:r>
            <a:endPar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endParaRPr>
          </a:p>
        </p:txBody>
      </p:sp>
      <p:sp>
        <p:nvSpPr>
          <p:cNvPr id="105" name="Title 3"/>
          <p:cNvSpPr txBox="1"/>
          <p:nvPr/>
        </p:nvSpPr>
        <p:spPr>
          <a:xfrm>
            <a:off x="2675890" y="2098040"/>
            <a:ext cx="828040" cy="200025"/>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defTabSz="914400">
              <a:lnSpc>
                <a:spcPct val="100000"/>
              </a:lnSpc>
              <a:spcBef>
                <a:spcPts val="1200"/>
              </a:spcBef>
              <a:buClr>
                <a:srgbClr val="003283"/>
              </a:buClr>
              <a:buSzPct val="150000"/>
              <a:defRPr/>
            </a:pPr>
            <a:r>
              <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rPr>
              <a:t>2 Hafta</a:t>
            </a:r>
            <a:endPar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endParaRPr>
          </a:p>
        </p:txBody>
      </p:sp>
      <p:sp>
        <p:nvSpPr>
          <p:cNvPr id="106" name="Title 3"/>
          <p:cNvSpPr txBox="1"/>
          <p:nvPr/>
        </p:nvSpPr>
        <p:spPr>
          <a:xfrm>
            <a:off x="5316855" y="2386965"/>
            <a:ext cx="1009015" cy="199390"/>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defTabSz="914400">
              <a:lnSpc>
                <a:spcPct val="100000"/>
              </a:lnSpc>
              <a:spcBef>
                <a:spcPts val="1200"/>
              </a:spcBef>
              <a:buClr>
                <a:srgbClr val="003283"/>
              </a:buClr>
              <a:buSzPct val="150000"/>
              <a:defRPr/>
            </a:pPr>
            <a:r>
              <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rPr>
              <a:t>10 Hafta</a:t>
            </a:r>
            <a:endPar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endParaRPr>
          </a:p>
        </p:txBody>
      </p:sp>
      <p:sp>
        <p:nvSpPr>
          <p:cNvPr id="116" name="Rectangle 15"/>
          <p:cNvSpPr/>
          <p:nvPr/>
        </p:nvSpPr>
        <p:spPr bwMode="gray">
          <a:xfrm>
            <a:off x="372428" y="1107440"/>
            <a:ext cx="11588750" cy="2784475"/>
          </a:xfrm>
          <a:prstGeom prst="rect">
            <a:avLst/>
          </a:prstGeom>
          <a:noFill/>
          <a:ln w="25400" algn="ctr">
            <a:solidFill>
              <a:schemeClr val="bg1">
                <a:lumMod val="95000"/>
              </a:schemeClr>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n>
                <a:solidFill>
                  <a:schemeClr val="bg1">
                    <a:lumMod val="95000"/>
                  </a:schemeClr>
                </a:solidFill>
              </a:ln>
              <a:solidFill>
                <a:schemeClr val="bg1">
                  <a:lumMod val="95000"/>
                </a:schemeClr>
              </a:solidFill>
              <a:latin typeface="Verdana Regular" panose="020B08040305040B0204" charset="0"/>
              <a:ea typeface="Arial Unicode MS" panose="020B0604020202020204" pitchFamily="34" charset="-128"/>
              <a:cs typeface="Verdana Regular" panose="020B08040305040B0204" charset="0"/>
            </a:endParaRPr>
          </a:p>
        </p:txBody>
      </p:sp>
      <p:sp>
        <p:nvSpPr>
          <p:cNvPr id="117" name="Arrow: Right 16"/>
          <p:cNvSpPr/>
          <p:nvPr/>
        </p:nvSpPr>
        <p:spPr bwMode="gray">
          <a:xfrm>
            <a:off x="2537434" y="1907307"/>
            <a:ext cx="928374" cy="179280"/>
          </a:xfrm>
          <a:prstGeom prst="rightArrow">
            <a:avLst/>
          </a:prstGeom>
          <a:solidFill>
            <a:srgbClr val="0070C0"/>
          </a:solidFill>
          <a:ln w="25400" algn="ctr">
            <a:solidFill>
              <a:srgbClr val="0070C0"/>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atin typeface="Verdana Regular" panose="020B08040305040B0204" charset="0"/>
              <a:ea typeface="Arial Unicode MS" panose="020B0604020202020204" pitchFamily="34" charset="-128"/>
              <a:cs typeface="Verdana Regular" panose="020B08040305040B0204" charset="0"/>
            </a:endParaRPr>
          </a:p>
        </p:txBody>
      </p:sp>
      <p:sp>
        <p:nvSpPr>
          <p:cNvPr id="118" name="Arrow: Right 17"/>
          <p:cNvSpPr/>
          <p:nvPr/>
        </p:nvSpPr>
        <p:spPr bwMode="gray">
          <a:xfrm>
            <a:off x="2538503" y="2268869"/>
            <a:ext cx="928006" cy="214587"/>
          </a:xfrm>
          <a:prstGeom prst="rightArrow">
            <a:avLst/>
          </a:prstGeom>
          <a:solidFill>
            <a:srgbClr val="0070C0"/>
          </a:solidFill>
          <a:ln w="25400" algn="ctr">
            <a:solidFill>
              <a:srgbClr val="0070C0"/>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atin typeface="Verdana Regular" panose="020B08040305040B0204" charset="0"/>
              <a:ea typeface="Arial Unicode MS" panose="020B0604020202020204" pitchFamily="34" charset="-128"/>
              <a:cs typeface="Verdana Regular" panose="020B08040305040B0204" charset="0"/>
            </a:endParaRPr>
          </a:p>
        </p:txBody>
      </p:sp>
      <p:sp>
        <p:nvSpPr>
          <p:cNvPr id="11" name="TextBox 12"/>
          <p:cNvSpPr txBox="1"/>
          <p:nvPr/>
        </p:nvSpPr>
        <p:spPr>
          <a:xfrm>
            <a:off x="7589718" y="1291931"/>
            <a:ext cx="658197"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4</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sp>
        <p:nvSpPr>
          <p:cNvPr id="9" name="Arrow: Right 17"/>
          <p:cNvSpPr/>
          <p:nvPr/>
        </p:nvSpPr>
        <p:spPr bwMode="gray">
          <a:xfrm>
            <a:off x="3478055" y="2599390"/>
            <a:ext cx="4259338" cy="243202"/>
          </a:xfrm>
          <a:prstGeom prst="rightArrow">
            <a:avLst/>
          </a:prstGeom>
          <a:solidFill>
            <a:srgbClr val="FFC000"/>
          </a:solidFill>
          <a:ln w="25400" algn="ctr">
            <a:solidFill>
              <a:srgbClr val="FFC000"/>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a:latin typeface="Verdana Regular" panose="020B08040305040B0204" charset="0"/>
              <a:ea typeface="Arial Unicode MS" panose="020B0604020202020204" pitchFamily="34" charset="-128"/>
              <a:cs typeface="Verdana Regular" panose="020B08040305040B0204" charset="0"/>
            </a:endParaRPr>
          </a:p>
        </p:txBody>
      </p:sp>
      <p:sp>
        <p:nvSpPr>
          <p:cNvPr id="2" name="TextBox 13"/>
          <p:cNvSpPr txBox="1"/>
          <p:nvPr/>
        </p:nvSpPr>
        <p:spPr>
          <a:xfrm>
            <a:off x="1191964" y="1280584"/>
            <a:ext cx="407097" cy="1841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200" b="1" kern="0" dirty="0">
                <a:solidFill>
                  <a:schemeClr val="bg1">
                    <a:lumMod val="85000"/>
                  </a:schemeClr>
                </a:solidFill>
                <a:latin typeface="Verdana Regular" panose="020B08040305040B0204" charset="0"/>
                <a:ea typeface="Arial Unicode MS" panose="020B0604020202020204" pitchFamily="34" charset="-128"/>
                <a:cs typeface="Verdana Regular" panose="020B08040305040B0204" charset="0"/>
              </a:rPr>
              <a:t>2025</a:t>
            </a:r>
            <a:endParaRPr lang="tr-TR" sz="1200" b="1" kern="0" dirty="0">
              <a:solidFill>
                <a:schemeClr val="bg1">
                  <a:lumMod val="85000"/>
                </a:schemeClr>
              </a:solidFill>
              <a:latin typeface="Verdana Regular" panose="020B08040305040B0204" charset="0"/>
              <a:ea typeface="Arial Unicode MS" panose="020B0604020202020204" pitchFamily="34" charset="-128"/>
              <a:cs typeface="Verdana Regular" panose="020B08040305040B0204" charset="0"/>
            </a:endParaRPr>
          </a:p>
        </p:txBody>
      </p:sp>
      <p:sp>
        <p:nvSpPr>
          <p:cNvPr id="10" name="TextBox 13"/>
          <p:cNvSpPr txBox="1"/>
          <p:nvPr/>
        </p:nvSpPr>
        <p:spPr>
          <a:xfrm>
            <a:off x="2405823" y="1282110"/>
            <a:ext cx="407097"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1</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sp>
        <p:nvSpPr>
          <p:cNvPr id="12" name="TextBox 13"/>
          <p:cNvSpPr txBox="1"/>
          <p:nvPr/>
        </p:nvSpPr>
        <p:spPr>
          <a:xfrm>
            <a:off x="9045848" y="1289095"/>
            <a:ext cx="407097"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5</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pic>
        <p:nvPicPr>
          <p:cNvPr id="15" name="Resim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610482" y="284640"/>
            <a:ext cx="2350866" cy="314046"/>
          </a:xfrm>
          <a:prstGeom prst="rect">
            <a:avLst/>
          </a:prstGeom>
        </p:spPr>
      </p:pic>
      <p:sp>
        <p:nvSpPr>
          <p:cNvPr id="14" name="Title 3"/>
          <p:cNvSpPr txBox="1"/>
          <p:nvPr/>
        </p:nvSpPr>
        <p:spPr>
          <a:xfrm>
            <a:off x="8103134" y="2821149"/>
            <a:ext cx="748867" cy="227287"/>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defTabSz="914400">
              <a:lnSpc>
                <a:spcPct val="100000"/>
              </a:lnSpc>
              <a:spcBef>
                <a:spcPts val="1200"/>
              </a:spcBef>
              <a:buClr>
                <a:srgbClr val="003283"/>
              </a:buClr>
              <a:buSzPct val="150000"/>
              <a:defRPr/>
            </a:pPr>
            <a:r>
              <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rPr>
              <a:t>4 Hafta</a:t>
            </a:r>
            <a:endPar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endParaRPr>
          </a:p>
        </p:txBody>
      </p:sp>
      <p:sp>
        <p:nvSpPr>
          <p:cNvPr id="16" name="Arrow: Right 17"/>
          <p:cNvSpPr/>
          <p:nvPr/>
        </p:nvSpPr>
        <p:spPr bwMode="gray">
          <a:xfrm>
            <a:off x="9175230" y="3381513"/>
            <a:ext cx="1213942" cy="243259"/>
          </a:xfrm>
          <a:prstGeom prst="rightArrow">
            <a:avLst/>
          </a:prstGeom>
          <a:solidFill>
            <a:srgbClr val="0070C0"/>
          </a:solidFill>
          <a:ln w="25400" algn="ctr">
            <a:solidFill>
              <a:srgbClr val="0070C0"/>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atin typeface="Verdana Regular" panose="020B08040305040B0204" charset="0"/>
              <a:ea typeface="Arial Unicode MS" panose="020B0604020202020204" pitchFamily="34" charset="-128"/>
              <a:cs typeface="Verdana Regular" panose="020B08040305040B0204" charset="0"/>
            </a:endParaRPr>
          </a:p>
        </p:txBody>
      </p:sp>
      <p:sp>
        <p:nvSpPr>
          <p:cNvPr id="19" name="Title 3"/>
          <p:cNvSpPr txBox="1"/>
          <p:nvPr/>
        </p:nvSpPr>
        <p:spPr>
          <a:xfrm>
            <a:off x="9415287" y="3124634"/>
            <a:ext cx="748867" cy="227287"/>
          </a:xfrm>
          <a:prstGeom prst="rect">
            <a:avLst/>
          </a:prstGeom>
        </p:spPr>
        <p:txBody>
          <a:bodyPr>
            <a:noAutofit/>
          </a:bodyPr>
          <a:lstStyle>
            <a:lvl1pPr algn="l" defTabSz="914400" rtl="0" eaLnBrk="1" latinLnBrk="0" hangingPunct="1">
              <a:lnSpc>
                <a:spcPct val="70000"/>
              </a:lnSpc>
              <a:spcBef>
                <a:spcPct val="0"/>
              </a:spcBef>
              <a:buNone/>
              <a:defRPr sz="3600" b="1" i="0" kern="1200">
                <a:solidFill>
                  <a:schemeClr val="tx1"/>
                </a:solidFill>
                <a:latin typeface="Roboto Thin" panose="02000000000000000000" charset="0"/>
                <a:ea typeface="Roboto Thin" panose="02000000000000000000" charset="0"/>
                <a:cs typeface="Roboto Thin" panose="02000000000000000000" charset="0"/>
              </a:defRPr>
            </a:lvl1pPr>
          </a:lstStyle>
          <a:p>
            <a:pPr defTabSz="914400">
              <a:lnSpc>
                <a:spcPct val="100000"/>
              </a:lnSpc>
              <a:spcBef>
                <a:spcPts val="1200"/>
              </a:spcBef>
              <a:buClr>
                <a:srgbClr val="003283"/>
              </a:buClr>
              <a:buSzPct val="150000"/>
              <a:defRPr/>
            </a:pPr>
            <a:r>
              <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rPr>
              <a:t>3 Hafta</a:t>
            </a:r>
            <a:endParaRPr lang="tr-TR" sz="1050" i="1" dirty="0">
              <a:solidFill>
                <a:srgbClr val="222222">
                  <a:alpha val="70000"/>
                </a:srgbClr>
              </a:solidFill>
              <a:latin typeface="Verdana Regular" panose="020B08040305040B0204" charset="0"/>
              <a:ea typeface="Roboto Light" panose="02000000000000000000" charset="0"/>
              <a:cs typeface="Verdana Regular" panose="020B08040305040B0204" charset="0"/>
            </a:endParaRPr>
          </a:p>
        </p:txBody>
      </p:sp>
      <p:cxnSp>
        <p:nvCxnSpPr>
          <p:cNvPr id="20" name="Straight Connector 28"/>
          <p:cNvCxnSpPr/>
          <p:nvPr/>
        </p:nvCxnSpPr>
        <p:spPr>
          <a:xfrm>
            <a:off x="7781989" y="1491489"/>
            <a:ext cx="0" cy="242252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28"/>
          <p:cNvCxnSpPr/>
          <p:nvPr/>
        </p:nvCxnSpPr>
        <p:spPr>
          <a:xfrm flipV="1">
            <a:off x="2512151" y="3120023"/>
            <a:ext cx="9493792" cy="14044"/>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 name="Arrow: Right 17"/>
          <p:cNvSpPr/>
          <p:nvPr/>
        </p:nvSpPr>
        <p:spPr bwMode="gray">
          <a:xfrm>
            <a:off x="7781986" y="3020945"/>
            <a:ext cx="1393243" cy="239673"/>
          </a:xfrm>
          <a:prstGeom prst="rightArrow">
            <a:avLst/>
          </a:prstGeom>
          <a:solidFill>
            <a:srgbClr val="00B050"/>
          </a:solidFill>
          <a:ln w="25400" algn="ctr">
            <a:solidFill>
              <a:srgbClr val="00B050"/>
            </a:solidFill>
            <a:miter lim="800000"/>
          </a:ln>
        </p:spPr>
        <p:txBody>
          <a:bodyPr lIns="89977" tIns="71981" rIns="89977" bIns="71981" rtlCol="0" anchor="ctr"/>
          <a:lstStyle/>
          <a:p>
            <a:pPr algn="ctr" defTabSz="914400" fontAlgn="base">
              <a:spcBef>
                <a:spcPct val="50000"/>
              </a:spcBef>
              <a:spcAft>
                <a:spcPct val="0"/>
              </a:spcAft>
              <a:buClr>
                <a:srgbClr val="F0AB00"/>
              </a:buClr>
              <a:buSzPct val="80000"/>
            </a:pPr>
            <a:endParaRPr lang="tr-TR" sz="1800" kern="0" dirty="0" err="1">
              <a:latin typeface="Verdana Regular" panose="020B08040305040B0204" charset="0"/>
              <a:ea typeface="Arial Unicode MS" panose="020B0604020202020204" pitchFamily="34" charset="-128"/>
              <a:cs typeface="Verdana Regular" panose="020B08040305040B0204" charset="0"/>
            </a:endParaRPr>
          </a:p>
        </p:txBody>
      </p:sp>
      <p:cxnSp>
        <p:nvCxnSpPr>
          <p:cNvPr id="21" name="Straight Connector 28"/>
          <p:cNvCxnSpPr/>
          <p:nvPr/>
        </p:nvCxnSpPr>
        <p:spPr>
          <a:xfrm>
            <a:off x="10808528" y="1516444"/>
            <a:ext cx="0" cy="2381885"/>
          </a:xfrm>
          <a:prstGeom prst="line">
            <a:avLst/>
          </a:prstGeom>
          <a:ln>
            <a:solidFill>
              <a:schemeClr val="bg1">
                <a:lumMod val="95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22" name="Graphic 111" descr="Race Flag with solid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6359" y="2802023"/>
            <a:ext cx="457081" cy="457081"/>
          </a:xfrm>
          <a:prstGeom prst="rect">
            <a:avLst/>
          </a:prstGeom>
        </p:spPr>
      </p:pic>
      <p:sp>
        <p:nvSpPr>
          <p:cNvPr id="127" name="TextBox 13"/>
          <p:cNvSpPr txBox="1"/>
          <p:nvPr/>
        </p:nvSpPr>
        <p:spPr>
          <a:xfrm>
            <a:off x="10653298" y="1287105"/>
            <a:ext cx="407097" cy="16129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rPr>
              <a:t>Ay 6</a:t>
            </a:r>
            <a:endParaRPr lang="tr-TR" sz="1050" b="1" kern="0" dirty="0">
              <a:solidFill>
                <a:schemeClr val="bg1"/>
              </a:solidFill>
              <a:latin typeface="Verdana Regular" panose="020B08040305040B0204" charset="0"/>
              <a:ea typeface="Arial Unicode MS" panose="020B0604020202020204" pitchFamily="34" charset="-128"/>
              <a:cs typeface="Verdana Regular" panose="020B08040305040B0204"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r>
              <a:rPr lang="en-US" altLang="en-US"/>
              <a:t>Önemli Kilometre Ta</a:t>
            </a:r>
            <a:r>
              <a:rPr lang="en-US" altLang="en-US"/>
              <a:t>ş</a:t>
            </a:r>
            <a:r>
              <a:rPr lang="en-US" altLang="en-US"/>
              <a:t>lar</a:t>
            </a:r>
            <a:r>
              <a:rPr lang="en-US" altLang="en-US"/>
              <a:t>ı</a:t>
            </a:r>
            <a:endParaRPr lang="en-US" altLang="en-US"/>
          </a:p>
        </p:txBody>
      </p:sp>
      <p:pic>
        <p:nvPicPr>
          <p:cNvPr id="15" name="Resim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610482" y="284640"/>
            <a:ext cx="2350866" cy="314046"/>
          </a:xfrm>
          <a:prstGeom prst="rect">
            <a:avLst/>
          </a:prstGeom>
        </p:spPr>
      </p:pic>
      <p:sp>
        <p:nvSpPr>
          <p:cNvPr id="3" name="Text Box 2"/>
          <p:cNvSpPr txBox="1"/>
          <p:nvPr/>
        </p:nvSpPr>
        <p:spPr>
          <a:xfrm>
            <a:off x="584835" y="3684270"/>
            <a:ext cx="4721225" cy="2487930"/>
          </a:xfrm>
          <a:prstGeom prst="rect">
            <a:avLst/>
          </a:prstGeom>
        </p:spPr>
        <p:txBody>
          <a:bodyPr wrap="square">
            <a:noAutofit/>
          </a:bodyPr>
          <a:p>
            <a:r>
              <a:rPr sz="1200" b="1">
                <a:latin typeface="Verdana Bold" panose="020B08040305040B0204" charset="0"/>
                <a:cs typeface="Verdana Bold" panose="020B08040305040B0204" charset="0"/>
              </a:rPr>
              <a:t>Başlangıç (1. Hafta)</a:t>
            </a:r>
            <a:endParaRPr sz="1200" b="1">
              <a:latin typeface="Verdana Bold" panose="020B08040305040B0204" charset="0"/>
              <a:cs typeface="Verdana Bold"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Proje kickoff</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Veri gereksinimlerinin netleştirilmesi</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Kaynak sistemlere erişim sağlanması</a:t>
            </a:r>
            <a:endParaRPr sz="1200">
              <a:latin typeface="Verdana Regular" panose="020B08040305040B0204" charset="0"/>
              <a:cs typeface="Verdana Regular" panose="020B08040305040B0204" charset="0"/>
            </a:endParaRPr>
          </a:p>
          <a:p>
            <a:r>
              <a:rPr sz="1200" b="1">
                <a:latin typeface="Verdana Bold" panose="020B08040305040B0204" charset="0"/>
                <a:cs typeface="Verdana Bold" panose="020B08040305040B0204" charset="0"/>
              </a:rPr>
              <a:t>P2P Uygulama</a:t>
            </a:r>
            <a:r>
              <a:rPr lang="tr-TR" altLang="de-DE" sz="1200" b="1">
                <a:latin typeface="Verdana Bold" panose="020B08040305040B0204" charset="0"/>
                <a:cs typeface="Verdana Bold" panose="020B08040305040B0204" charset="0"/>
              </a:rPr>
              <a:t>lar</a:t>
            </a:r>
            <a:r>
              <a:rPr sz="1200" b="1">
                <a:latin typeface="Verdana Bold" panose="020B08040305040B0204" charset="0"/>
                <a:cs typeface="Verdana Bold" panose="020B08040305040B0204" charset="0"/>
              </a:rPr>
              <a:t>ı (2-6. Hafta</a:t>
            </a:r>
            <a:r>
              <a:rPr sz="1200" b="1">
                <a:latin typeface="Verdana Regular" panose="020B08040305040B0204" charset="0"/>
                <a:cs typeface="Verdana Regular" panose="020B08040305040B0204" charset="0"/>
              </a:rPr>
              <a:t>)</a:t>
            </a:r>
            <a:endParaRPr sz="1200" b="1">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Veri çekimi</a:t>
            </a:r>
            <a:r>
              <a:rPr lang="tr-TR" altLang="de-DE" sz="1200">
                <a:latin typeface="Verdana Regular" panose="020B08040305040B0204" charset="0"/>
                <a:cs typeface="Verdana Regular" panose="020B08040305040B0204" charset="0"/>
              </a:rPr>
              <a:t> </a:t>
            </a:r>
            <a:r>
              <a:rPr sz="1200">
                <a:latin typeface="Verdana Regular" panose="020B08040305040B0204" charset="0"/>
                <a:cs typeface="Verdana Regular" panose="020B08040305040B0204" charset="0"/>
              </a:rPr>
              <a:t>ve hazırlık</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Süreç keşfi ve model oluşturma</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İlk dashboard geliştirme</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P2P süreç analizinin tamamlanması</a:t>
            </a:r>
            <a:endParaRPr sz="1200">
              <a:latin typeface="Verdana Regular" panose="020B08040305040B0204" charset="0"/>
              <a:cs typeface="Verdana Regular" panose="020B08040305040B0204" charset="0"/>
            </a:endParaRPr>
          </a:p>
          <a:p>
            <a:r>
              <a:rPr sz="1200" b="1">
                <a:latin typeface="Verdana Bold" panose="020B08040305040B0204" charset="0"/>
                <a:cs typeface="Verdana Bold" panose="020B08040305040B0204" charset="0"/>
              </a:rPr>
              <a:t>Temel Optimizasyon (7-</a:t>
            </a:r>
            <a:r>
              <a:rPr lang="tr-TR" altLang="de-DE" sz="1200" b="1">
                <a:latin typeface="Verdana Bold" panose="020B08040305040B0204" charset="0"/>
                <a:cs typeface="Verdana Bold" panose="020B08040305040B0204" charset="0"/>
              </a:rPr>
              <a:t>10</a:t>
            </a:r>
            <a:r>
              <a:rPr sz="1200" b="1">
                <a:latin typeface="Verdana Bold" panose="020B08040305040B0204" charset="0"/>
                <a:cs typeface="Verdana Bold" panose="020B08040305040B0204" charset="0"/>
              </a:rPr>
              <a:t>. Hafta)</a:t>
            </a:r>
            <a:endParaRPr sz="1200" b="1">
              <a:latin typeface="Verdana Bold" panose="020B08040305040B0204" charset="0"/>
              <a:cs typeface="Verdana Bold"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P2P süreçlerinde iyileştirme önerilerinin sunulması</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Dashboard revizyonları</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rPr>
              <a:t>Kullanıcı eğitimlerinin tamamlanması</a:t>
            </a:r>
            <a:endParaRPr sz="1200">
              <a:latin typeface="Verdana Regular" panose="020B08040305040B0204" charset="0"/>
              <a:cs typeface="Verdana Regular" panose="020B08040305040B0204" charset="0"/>
            </a:endParaRPr>
          </a:p>
          <a:p>
            <a:endParaRPr sz="1200">
              <a:latin typeface="Verdana Regular" panose="020B08040305040B0204" charset="0"/>
              <a:cs typeface="Verdana Regular" panose="020B08040305040B0204" charset="0"/>
            </a:endParaRPr>
          </a:p>
        </p:txBody>
      </p:sp>
      <p:pic>
        <p:nvPicPr>
          <p:cNvPr id="51" name="Picture 50"/>
          <p:cNvPicPr>
            <a:picLocks noChangeAspect="1"/>
          </p:cNvPicPr>
          <p:nvPr/>
        </p:nvPicPr>
        <p:blipFill>
          <a:blip r:embed="rId2"/>
          <a:stretch>
            <a:fillRect/>
          </a:stretch>
        </p:blipFill>
        <p:spPr>
          <a:xfrm>
            <a:off x="504190" y="1035685"/>
            <a:ext cx="10474960" cy="2486025"/>
          </a:xfrm>
          <a:prstGeom prst="rect">
            <a:avLst/>
          </a:prstGeom>
        </p:spPr>
      </p:pic>
      <p:sp>
        <p:nvSpPr>
          <p:cNvPr id="52" name="Text Box 51"/>
          <p:cNvSpPr txBox="1"/>
          <p:nvPr/>
        </p:nvSpPr>
        <p:spPr>
          <a:xfrm>
            <a:off x="5097780" y="3802380"/>
            <a:ext cx="6096000" cy="1384935"/>
          </a:xfrm>
          <a:prstGeom prst="rect">
            <a:avLst/>
          </a:prstGeom>
          <a:noFill/>
        </p:spPr>
        <p:txBody>
          <a:bodyPr wrap="square" lIns="0" tIns="0" rIns="0" bIns="0" rtlCol="0" anchor="t">
            <a:spAutoFit/>
          </a:bodyPr>
          <a:p>
            <a:pPr fontAlgn="base">
              <a:spcBef>
                <a:spcPct val="50000"/>
              </a:spcBef>
              <a:spcAft>
                <a:spcPct val="0"/>
              </a:spcAft>
              <a:buClr>
                <a:srgbClr val="F0AB00"/>
              </a:buClr>
              <a:buSzPct val="80000"/>
            </a:pPr>
            <a:r>
              <a:rPr sz="1200" b="1">
                <a:latin typeface="Verdana Bold" panose="020B08040305040B0204" charset="0"/>
                <a:cs typeface="Verdana Bold" panose="020B08040305040B0204" charset="0"/>
                <a:sym typeface="+mn-ea"/>
              </a:rPr>
              <a:t>Genişleme Fazı (9-16. Hafta)</a:t>
            </a:r>
            <a:endParaRPr sz="1200" b="1">
              <a:latin typeface="Verdana Bold" panose="020B08040305040B0204" charset="0"/>
              <a:cs typeface="Verdana Bold" panose="020B08040305040B0204" charset="0"/>
            </a:endParaRPr>
          </a:p>
          <a:p>
            <a:pPr>
              <a:buFont typeface="Arial" panose="020B0604020202090204"/>
              <a:buChar char="•"/>
            </a:pPr>
            <a:r>
              <a:rPr sz="1200">
                <a:latin typeface="Verdana Regular" panose="020B08040305040B0204" charset="0"/>
                <a:cs typeface="Verdana Regular" panose="020B08040305040B0204" charset="0"/>
                <a:sym typeface="+mn-ea"/>
              </a:rPr>
              <a:t>Order to Cash (O2C) süreçlerinin eklenmesi</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sym typeface="+mn-ea"/>
              </a:rPr>
              <a:t>SuccessFactors entegrasyonu</a:t>
            </a:r>
            <a:endParaRPr sz="1200">
              <a:latin typeface="Verdana Regular" panose="020B08040305040B0204" charset="0"/>
              <a:cs typeface="Verdana Regular" panose="020B08040305040B0204" charset="0"/>
            </a:endParaRPr>
          </a:p>
          <a:p>
            <a:pPr fontAlgn="base">
              <a:spcBef>
                <a:spcPct val="50000"/>
              </a:spcBef>
              <a:spcAft>
                <a:spcPct val="0"/>
              </a:spcAft>
              <a:buClr>
                <a:srgbClr val="F0AB00"/>
              </a:buClr>
              <a:buSzPct val="80000"/>
            </a:pPr>
            <a:r>
              <a:rPr sz="1200" b="1">
                <a:latin typeface="Verdana Bold" panose="020B08040305040B0204" charset="0"/>
                <a:cs typeface="Verdana Bold" panose="020B08040305040B0204" charset="0"/>
                <a:sym typeface="+mn-ea"/>
              </a:rPr>
              <a:t>Entegrasyon Fazı (17-20. Hafta)</a:t>
            </a:r>
            <a:endParaRPr sz="1200" b="1">
              <a:latin typeface="Verdana Bold" panose="020B08040305040B0204" charset="0"/>
              <a:cs typeface="Verdana Bold" panose="020B08040305040B0204" charset="0"/>
            </a:endParaRPr>
          </a:p>
          <a:p>
            <a:pPr>
              <a:buFont typeface="Arial" panose="020B0604020202090204"/>
              <a:buChar char="•"/>
            </a:pPr>
            <a:r>
              <a:rPr sz="1200">
                <a:latin typeface="Verdana Regular" panose="020B08040305040B0204" charset="0"/>
                <a:cs typeface="Verdana Regular" panose="020B08040305040B0204" charset="0"/>
                <a:sym typeface="+mn-ea"/>
              </a:rPr>
              <a:t>DWH üzerinde tam entegrasyon</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sym typeface="+mn-ea"/>
              </a:rPr>
              <a:t>Tüm süreçlerin birleştirilmiş görünümü</a:t>
            </a:r>
            <a:endParaRPr sz="1200">
              <a:latin typeface="Verdana Regular" panose="020B08040305040B0204" charset="0"/>
              <a:cs typeface="Verdana Regular" panose="020B08040305040B0204" charset="0"/>
            </a:endParaRPr>
          </a:p>
          <a:p>
            <a:pPr>
              <a:buFont typeface="Arial" panose="020B0604020202090204"/>
              <a:buChar char="•"/>
            </a:pPr>
            <a:r>
              <a:rPr sz="1200">
                <a:latin typeface="Verdana Regular" panose="020B08040305040B0204" charset="0"/>
                <a:cs typeface="Verdana Regular" panose="020B08040305040B0204" charset="0"/>
                <a:sym typeface="+mn-ea"/>
              </a:rPr>
              <a:t>Gelişmiş analitik yeteneklerin devreye alınması</a:t>
            </a:r>
            <a:endParaRPr lang="en-US" sz="1200" kern="0" dirty="0" err="1" smtClean="0">
              <a:latin typeface="Verdana Regular" panose="020B08040305040B0204" charset="0"/>
              <a:ea typeface="Arial Unicode MS" panose="020B0604020202020204" pitchFamily="34" charset="-128"/>
              <a:cs typeface="Verdana Regular" panose="020B08040305040B0204" charset="0"/>
              <a:sym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p>
            <a:r>
              <a:rPr lang="tr-TR" altLang="en-US"/>
              <a:t>Teslimatlar</a:t>
            </a:r>
            <a:endParaRPr lang="tr-TR" altLang="en-US"/>
          </a:p>
        </p:txBody>
      </p:sp>
      <p:pic>
        <p:nvPicPr>
          <p:cNvPr id="15" name="Resim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9610482" y="284640"/>
            <a:ext cx="2350866" cy="314046"/>
          </a:xfrm>
          <a:prstGeom prst="rect">
            <a:avLst/>
          </a:prstGeom>
        </p:spPr>
      </p:pic>
      <p:sp>
        <p:nvSpPr>
          <p:cNvPr id="3" name="Text Box 2"/>
          <p:cNvSpPr txBox="1"/>
          <p:nvPr/>
        </p:nvSpPr>
        <p:spPr>
          <a:xfrm>
            <a:off x="503873" y="1079182"/>
            <a:ext cx="5080000" cy="5015865"/>
          </a:xfrm>
          <a:prstGeom prst="rect">
            <a:avLst/>
          </a:prstGeom>
        </p:spPr>
        <p:txBody>
          <a:bodyPr>
            <a:spAutoFit/>
          </a:bodyPr>
          <a:p>
            <a:r>
              <a:rPr sz="1600" b="1">
                <a:latin typeface="Arial Bold" panose="020B0604020202090204" charset="0"/>
                <a:cs typeface="Arial Bold" panose="020B0604020202090204" charset="0"/>
              </a:rPr>
              <a:t>Temel Teslimatlar</a:t>
            </a:r>
            <a:endParaRPr sz="1600" b="1">
              <a:latin typeface="Arial Bold" panose="020B0604020202090204" charset="0"/>
              <a:cs typeface="Arial Bold" panose="020B0604020202090204" charset="0"/>
            </a:endParaRPr>
          </a:p>
          <a:p>
            <a:pPr marL="285750" indent="-285750">
              <a:buFont typeface="Arial" panose="020B0604020202090204" pitchFamily="34" charset="0"/>
              <a:buChar char="•"/>
            </a:pPr>
            <a:r>
              <a:rPr sz="1600"/>
              <a:t>S/4HANA</a:t>
            </a:r>
            <a:r>
              <a:rPr lang="tr-TR" altLang="de-DE" sz="1600"/>
              <a:t> ve Ariba</a:t>
            </a:r>
            <a:r>
              <a:rPr sz="1600"/>
              <a:t> P2P süreç haritaları</a:t>
            </a:r>
            <a:endParaRPr sz="1600"/>
          </a:p>
          <a:p>
            <a:pPr marL="285750" indent="-285750">
              <a:buFont typeface="Arial" panose="020B0604020202090204" pitchFamily="34" charset="0"/>
              <a:buChar char="•"/>
            </a:pPr>
            <a:r>
              <a:rPr sz="1600"/>
              <a:t>Baseline performans raporları</a:t>
            </a:r>
            <a:endParaRPr sz="1600"/>
          </a:p>
          <a:p>
            <a:pPr marL="285750" indent="-285750">
              <a:buFont typeface="Arial" panose="020B0604020202090204" pitchFamily="34" charset="0"/>
              <a:buChar char="•"/>
            </a:pPr>
            <a:r>
              <a:rPr sz="1600"/>
              <a:t>Süreç varyasyon analizi</a:t>
            </a:r>
            <a:endParaRPr sz="1600"/>
          </a:p>
          <a:p>
            <a:r>
              <a:rPr sz="1600" b="1">
                <a:latin typeface="Arial Bold" panose="020B0604020202090204" charset="0"/>
                <a:cs typeface="Arial Bold" panose="020B0604020202090204" charset="0"/>
              </a:rPr>
              <a:t>Dashboard ve Raporlar</a:t>
            </a:r>
            <a:endParaRPr sz="1600" b="1">
              <a:latin typeface="Arial Bold" panose="020B0604020202090204" charset="0"/>
              <a:cs typeface="Arial Bold" panose="020B0604020202090204" charset="0"/>
            </a:endParaRPr>
          </a:p>
          <a:p>
            <a:pPr marL="285750" indent="-285750">
              <a:buFont typeface="Arial" panose="020B0604020202090204" pitchFamily="34" charset="0"/>
              <a:buChar char="•"/>
            </a:pPr>
            <a:r>
              <a:rPr sz="1600"/>
              <a:t>P2P performans dashboardları</a:t>
            </a:r>
            <a:endParaRPr sz="1600"/>
          </a:p>
          <a:p>
            <a:pPr marL="285750" indent="-285750">
              <a:buFont typeface="Arial" panose="020B0604020202090204" pitchFamily="34" charset="0"/>
              <a:buChar char="•"/>
            </a:pPr>
            <a:r>
              <a:rPr sz="1600"/>
              <a:t>KPI izleme ekranları</a:t>
            </a:r>
            <a:endParaRPr sz="1600"/>
          </a:p>
          <a:p>
            <a:pPr marL="285750" indent="-285750">
              <a:buFont typeface="Arial" panose="020B0604020202090204" pitchFamily="34" charset="0"/>
              <a:buChar char="•"/>
            </a:pPr>
            <a:r>
              <a:rPr sz="1600"/>
              <a:t>İstisnai durum raporları</a:t>
            </a:r>
            <a:endParaRPr sz="1600"/>
          </a:p>
          <a:p>
            <a:r>
              <a:rPr sz="1600" b="1">
                <a:latin typeface="Arial Bold" panose="020B0604020202090204" charset="0"/>
                <a:cs typeface="Arial Bold" panose="020B0604020202090204" charset="0"/>
              </a:rPr>
              <a:t>Analiz Çıktıları</a:t>
            </a:r>
            <a:endParaRPr sz="1600" b="1">
              <a:latin typeface="Arial Bold" panose="020B0604020202090204" charset="0"/>
              <a:cs typeface="Arial Bold" panose="020B0604020202090204" charset="0"/>
            </a:endParaRPr>
          </a:p>
          <a:p>
            <a:pPr marL="285750" indent="-285750">
              <a:buFont typeface="Arial" panose="020B0604020202090204" pitchFamily="34" charset="0"/>
              <a:buChar char="•"/>
            </a:pPr>
            <a:r>
              <a:rPr sz="1600"/>
              <a:t>Darboğaz ve gecikme analizleri</a:t>
            </a:r>
            <a:endParaRPr sz="1600"/>
          </a:p>
          <a:p>
            <a:pPr marL="285750" indent="-285750">
              <a:buFont typeface="Arial" panose="020B0604020202090204" pitchFamily="34" charset="0"/>
              <a:buChar char="•"/>
            </a:pPr>
            <a:r>
              <a:rPr sz="1600"/>
              <a:t>Tedarikçi performans değerlendirmeleri</a:t>
            </a:r>
            <a:endParaRPr sz="1600"/>
          </a:p>
          <a:p>
            <a:pPr marL="285750" indent="-285750">
              <a:buFont typeface="Arial" panose="020B0604020202090204" pitchFamily="34" charset="0"/>
              <a:buChar char="•"/>
            </a:pPr>
            <a:r>
              <a:rPr sz="1600"/>
              <a:t>Uyum ve kontrol raporları</a:t>
            </a:r>
            <a:endParaRPr sz="1600"/>
          </a:p>
          <a:p>
            <a:r>
              <a:rPr sz="1600" b="1">
                <a:latin typeface="Arial Bold" panose="020B0604020202090204" charset="0"/>
                <a:cs typeface="Arial Bold" panose="020B0604020202090204" charset="0"/>
              </a:rPr>
              <a:t>Genişleme Fazı Çıktıları</a:t>
            </a:r>
            <a:endParaRPr sz="1600" b="1">
              <a:latin typeface="Arial Bold" panose="020B0604020202090204" charset="0"/>
              <a:cs typeface="Arial Bold" panose="020B0604020202090204" charset="0"/>
            </a:endParaRPr>
          </a:p>
          <a:p>
            <a:pPr marL="285750" indent="-285750">
              <a:buFont typeface="Arial" panose="020B0604020202090204" pitchFamily="34" charset="0"/>
              <a:buChar char="•"/>
            </a:pPr>
            <a:r>
              <a:rPr sz="1600"/>
              <a:t>O2C süreç haritaları ve analizleri</a:t>
            </a:r>
            <a:endParaRPr sz="1600"/>
          </a:p>
          <a:p>
            <a:pPr marL="285750" indent="-285750">
              <a:buFont typeface="Arial" panose="020B0604020202090204" pitchFamily="34" charset="0"/>
              <a:buChar char="•"/>
            </a:pPr>
            <a:r>
              <a:rPr sz="1600"/>
              <a:t>SuccessFactors süreç görünürlüğü</a:t>
            </a:r>
            <a:endParaRPr sz="1600"/>
          </a:p>
          <a:p>
            <a:r>
              <a:rPr sz="1600" b="1">
                <a:latin typeface="Arial Bold" panose="020B0604020202090204" charset="0"/>
                <a:cs typeface="Arial Bold" panose="020B0604020202090204" charset="0"/>
              </a:rPr>
              <a:t>Final Teslimatlar</a:t>
            </a:r>
            <a:endParaRPr sz="1600" b="1">
              <a:latin typeface="Arial Bold" panose="020B0604020202090204" charset="0"/>
              <a:cs typeface="Arial Bold" panose="020B0604020202090204" charset="0"/>
            </a:endParaRPr>
          </a:p>
          <a:p>
            <a:pPr marL="285750" indent="-285750">
              <a:buFont typeface="Arial" panose="020B0604020202090204" pitchFamily="34" charset="0"/>
              <a:buChar char="•"/>
            </a:pPr>
            <a:r>
              <a:rPr sz="1600"/>
              <a:t>Entegre süreç zekası platformu</a:t>
            </a:r>
            <a:endParaRPr sz="1600"/>
          </a:p>
          <a:p>
            <a:pPr marL="285750" indent="-285750">
              <a:buFont typeface="Arial" panose="020B0604020202090204" pitchFamily="34" charset="0"/>
              <a:buChar char="•"/>
            </a:pPr>
            <a:r>
              <a:rPr sz="1600"/>
              <a:t>DWH entegrasyonu</a:t>
            </a:r>
            <a:endParaRPr sz="1600"/>
          </a:p>
          <a:p>
            <a:pPr marL="285750" indent="-285750">
              <a:buFont typeface="Arial" panose="020B0604020202090204" pitchFamily="34" charset="0"/>
              <a:buChar char="•"/>
            </a:pPr>
            <a:r>
              <a:rPr sz="1600"/>
              <a:t>Self-servis analitik becerileri</a:t>
            </a:r>
            <a:endParaRPr sz="1600"/>
          </a:p>
          <a:p>
            <a:pPr marL="285750" indent="-285750">
              <a:buFont typeface="Arial" panose="020B0604020202090204" pitchFamily="34" charset="0"/>
              <a:buChar char="•"/>
            </a:pPr>
            <a:r>
              <a:rPr sz="1600"/>
              <a:t>Sürekli iyileştirme metodolojisi ve dokümantasyonu</a:t>
            </a:r>
            <a:endParaRPr sz="1600"/>
          </a:p>
        </p:txBody>
      </p:sp>
      <p:sp>
        <p:nvSpPr>
          <p:cNvPr id="5" name="Text Box 4"/>
          <p:cNvSpPr txBox="1"/>
          <p:nvPr/>
        </p:nvSpPr>
        <p:spPr>
          <a:xfrm>
            <a:off x="6201728" y="1206182"/>
            <a:ext cx="5080000" cy="2306955"/>
          </a:xfrm>
          <a:prstGeom prst="rect">
            <a:avLst/>
          </a:prstGeom>
        </p:spPr>
        <p:txBody>
          <a:bodyPr>
            <a:spAutoFit/>
          </a:bodyPr>
          <a:p>
            <a:pPr indent="0">
              <a:buFont typeface="Arial" panose="020B0604020202090204"/>
              <a:buNone/>
            </a:pPr>
            <a:r>
              <a:rPr lang="tr-TR" altLang="de-DE" sz="1600" b="1">
                <a:latin typeface="Arial Bold" panose="020B0604020202090204" charset="0"/>
                <a:cs typeface="Arial Bold" panose="020B0604020202090204" charset="0"/>
              </a:rPr>
              <a:t>SAP Signavio Collaboration Hub</a:t>
            </a:r>
            <a:endParaRPr lang="tr-TR" altLang="de-DE" sz="1600" b="1">
              <a:latin typeface="Arial Bold" panose="020B0604020202090204" charset="0"/>
              <a:cs typeface="Arial Bold" panose="020B0604020202090204" charset="0"/>
            </a:endParaRPr>
          </a:p>
          <a:p>
            <a:pPr marL="285750" indent="-285750">
              <a:buFont typeface="Arial" panose="020B0604020202090204" pitchFamily="34" charset="0"/>
              <a:buChar char="•"/>
            </a:pPr>
            <a:r>
              <a:rPr lang="tr-TR" altLang="de-DE" sz="1600"/>
              <a:t>Şirket dashboardunun oluşturulması</a:t>
            </a:r>
            <a:endParaRPr lang="tr-TR" altLang="de-DE" sz="1600"/>
          </a:p>
          <a:p>
            <a:pPr marL="285750" indent="-285750">
              <a:buFont typeface="Arial" panose="020B0604020202090204" pitchFamily="34" charset="0"/>
              <a:buChar char="•"/>
            </a:pPr>
            <a:r>
              <a:rPr lang="tr-TR" altLang="de-DE" sz="1600"/>
              <a:t>Süreç portalinin devreye alınması</a:t>
            </a:r>
            <a:endParaRPr lang="tr-TR" altLang="de-DE" sz="1600"/>
          </a:p>
          <a:p>
            <a:pPr indent="0">
              <a:buFont typeface="Arial" panose="020B0604020202090204"/>
              <a:buNone/>
            </a:pPr>
            <a:r>
              <a:rPr lang="tr-TR" altLang="de-DE" sz="1600" b="1">
                <a:latin typeface="Arial Bold" panose="020B0604020202090204" charset="0"/>
                <a:cs typeface="Arial Bold" panose="020B0604020202090204" charset="0"/>
                <a:sym typeface="+mn-ea"/>
              </a:rPr>
              <a:t>SAP Signavio Process Manager</a:t>
            </a:r>
            <a:endParaRPr lang="tr-TR" altLang="de-DE" sz="1600" b="1">
              <a:latin typeface="Arial Bold" panose="020B0604020202090204" charset="0"/>
              <a:cs typeface="Arial Bold" panose="020B0604020202090204" charset="0"/>
              <a:sym typeface="+mn-ea"/>
            </a:endParaRPr>
          </a:p>
          <a:p>
            <a:pPr marL="285750" indent="-285750">
              <a:buFont typeface="Arial" panose="020B0604020202090204" pitchFamily="34" charset="0"/>
              <a:buChar char="•"/>
            </a:pPr>
            <a:r>
              <a:rPr lang="tr-TR" altLang="de-DE" sz="1600">
                <a:latin typeface="Arial" panose="020B0604020202090204" pitchFamily="34" charset="0"/>
                <a:cs typeface="Arial" panose="020B0604020202090204" pitchFamily="34" charset="0"/>
                <a:sym typeface="+mn-ea"/>
              </a:rPr>
              <a:t>Rönesans Holding için Value Chain’lerin oluşturulması</a:t>
            </a:r>
            <a:endParaRPr lang="tr-TR" altLang="de-DE" sz="1600">
              <a:latin typeface="Arial" panose="020B0604020202090204" pitchFamily="34" charset="0"/>
              <a:cs typeface="Arial" panose="020B0604020202090204" pitchFamily="34" charset="0"/>
              <a:sym typeface="+mn-ea"/>
            </a:endParaRPr>
          </a:p>
          <a:p>
            <a:pPr marL="285750" indent="-285750">
              <a:buFont typeface="Arial" panose="020B0604020202090204" pitchFamily="34" charset="0"/>
              <a:buChar char="•"/>
            </a:pPr>
            <a:r>
              <a:rPr lang="tr-TR" altLang="de-DE" sz="1600">
                <a:latin typeface="Arial" panose="020B0604020202090204" pitchFamily="34" charset="0"/>
                <a:cs typeface="Arial" panose="020B0604020202090204" pitchFamily="34" charset="0"/>
                <a:sym typeface="+mn-ea"/>
              </a:rPr>
              <a:t>Process Intelligence ile entegre 5 adet sürecin tasarlanarak oluşturulması</a:t>
            </a:r>
            <a:endParaRPr lang="tr-TR" altLang="de-DE" sz="1600">
              <a:latin typeface="Arial" panose="020B0604020202090204" pitchFamily="34" charset="0"/>
              <a:cs typeface="Arial" panose="020B0604020202090204" pitchFamily="34" charset="0"/>
              <a:sym typeface="+mn-ea"/>
            </a:endParaRPr>
          </a:p>
          <a:p>
            <a:pPr marL="285750" indent="-285750">
              <a:buFont typeface="Arial" panose="020B0604020202090204" pitchFamily="34" charset="0"/>
              <a:buChar char="•"/>
            </a:pPr>
            <a:endParaRPr lang="tr-TR" altLang="de-DE" sz="1600">
              <a:latin typeface="Arial" panose="020B0604020202090204" pitchFamily="34" charset="0"/>
              <a:cs typeface="Arial" panose="020B060402020209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tr-TR" altLang="en-US"/>
              <a:t>Roller ve Sorumluluklar</a:t>
            </a:r>
            <a:endParaRPr lang="tr-TR" altLang="en-US"/>
          </a:p>
        </p:txBody>
      </p:sp>
      <p:sp>
        <p:nvSpPr>
          <p:cNvPr id="11" name="Picture Placeholder 10"/>
          <p:cNvSpPr/>
          <p:nvPr>
            <p:ph type="pic" sz="quarter" idx="15"/>
          </p:nvPr>
        </p:nvSpPr>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itle 7"/>
          <p:cNvSpPr>
            <a:spLocks noGrp="1"/>
          </p:cNvSpPr>
          <p:nvPr>
            <p:ph type="title"/>
          </p:nvPr>
        </p:nvSpPr>
        <p:spPr>
          <a:xfrm>
            <a:off x="488099" y="441325"/>
            <a:ext cx="11226064" cy="400050"/>
          </a:xfrm>
        </p:spPr>
        <p:txBody>
          <a:bodyPr/>
          <a:p>
            <a:r>
              <a:rPr lang="tr-TR" altLang="en-US"/>
              <a:t>Proje RACI Matrisi</a:t>
            </a:r>
            <a:endParaRPr lang="tr-TR" altLang="en-US"/>
          </a:p>
        </p:txBody>
      </p:sp>
      <p:sp>
        <p:nvSpPr>
          <p:cNvPr id="9" name="Text Placeholder 8"/>
          <p:cNvSpPr>
            <a:spLocks noGrp="1"/>
          </p:cNvSpPr>
          <p:nvPr>
            <p:ph type="body" sz="quarter" idx="12"/>
          </p:nvPr>
        </p:nvSpPr>
        <p:spPr/>
        <p:txBody>
          <a:bodyPr/>
          <a:p>
            <a:endParaRPr lang="en-US"/>
          </a:p>
        </p:txBody>
      </p:sp>
      <p:graphicFrame>
        <p:nvGraphicFramePr>
          <p:cNvPr id="11" name="Table 10"/>
          <p:cNvGraphicFramePr/>
          <p:nvPr/>
        </p:nvGraphicFramePr>
        <p:xfrm>
          <a:off x="488315" y="1497330"/>
          <a:ext cx="10631805" cy="4838700"/>
        </p:xfrm>
        <a:graphic>
          <a:graphicData uri="http://schemas.openxmlformats.org/drawingml/2006/table">
            <a:tbl>
              <a:tblPr/>
              <a:tblGrid>
                <a:gridCol w="2703830"/>
                <a:gridCol w="1132840"/>
                <a:gridCol w="1132205"/>
                <a:gridCol w="1132205"/>
                <a:gridCol w="1132205"/>
                <a:gridCol w="1134110"/>
                <a:gridCol w="1132205"/>
                <a:gridCol w="1132205"/>
              </a:tblGrid>
              <a:tr h="396875">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Süreç / Aktivite</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Süreç Sahipleri</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Solvia (Development)</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IT (İlgili IT İşleri)</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SAP Signavio Proje Yöneticisi</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İş Birimi Temsilcisi (Konu Uzmanı)</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Veri Sahibi</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356854"/>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c>
                  <a:txBody>
                    <a:bodyPr/>
                    <a:p>
                      <a:pPr algn="l" fontAlgn="ctr"/>
                      <a:r>
                        <a:rPr sz="900" b="1" i="0">
                          <a:solidFill>
                            <a:srgbClr val="FFFFFF"/>
                          </a:solidFill>
                          <a:latin typeface="Verdana Bold" panose="020B08040305040B0204" charset="0"/>
                          <a:ea typeface="Roboto" panose="02000000000000000000"/>
                          <a:cs typeface="Verdana Bold" panose="020B08040305040B0204" charset="0"/>
                        </a:rPr>
                        <a:t>Uyumluluk/Risk Departmanı</a:t>
                      </a:r>
                      <a:endParaRPr sz="900" b="1" i="0">
                        <a:solidFill>
                          <a:srgbClr val="FFFFFF"/>
                        </a:solidFill>
                        <a:latin typeface="Verdana Bold" panose="020B08040305040B0204" charset="0"/>
                        <a:ea typeface="Roboto" panose="02000000000000000000"/>
                        <a:cs typeface="Verdana Bold" panose="020B08040305040B0204" charset="0"/>
                      </a:endParaRPr>
                    </a:p>
                  </a:txBody>
                  <a:tcPr marL="13017" marR="13017" marT="13017" marB="0" anchor="ctr" anchorCtr="0">
                    <a:lnL w="12700" cap="flat" cmpd="sng">
                      <a:solidFill>
                        <a:srgbClr val="356854"/>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284E3F"/>
                      </a:solidFill>
                      <a:prstDash val="solid"/>
                      <a:headEnd type="none" w="med" len="med"/>
                      <a:tailEnd type="none" w="med" len="med"/>
                    </a:lnB>
                    <a:solidFill>
                      <a:schemeClr val="tx1"/>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Başlangıcı ve Planlama</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284E3F"/>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Amaçlarının Tanımlanması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83A3C"/>
                          </a:solidFill>
                          <a:latin typeface="Verdana Regular" panose="020B08040305040B0204" charset="0"/>
                          <a:ea typeface="Roboto" panose="02000000000000000000"/>
                          <a:cs typeface="Verdana Regular" panose="020B08040305040B0204" charset="0"/>
                        </a:rPr>
                        <a:t>I</a:t>
                      </a:r>
                      <a:endParaRPr sz="900" b="0" i="0">
                        <a:solidFill>
                          <a:srgbClr val="383A3C"/>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Kapsamının Belirlenmesi</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Kaynaklarının Tanımlanması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R</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A</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Bağlantılarının Kurulması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A</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63F32"/>
                          </a:solidFill>
                          <a:latin typeface="Verdana Regular" panose="020B08040305040B0204" charset="0"/>
                          <a:ea typeface="Roboto" panose="02000000000000000000"/>
                          <a:cs typeface="Verdana Regular" panose="020B08040305040B0204" charset="0"/>
                        </a:rPr>
                        <a:t>C</a:t>
                      </a:r>
                      <a:endParaRPr sz="900" b="0" i="0">
                        <a:solidFill>
                          <a:srgbClr val="363F32"/>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54495"/>
                          </a:solidFill>
                          <a:latin typeface="Verdana Regular" panose="020B08040305040B0204" charset="0"/>
                          <a:ea typeface="Roboto" panose="02000000000000000000"/>
                          <a:cs typeface="Verdana Regular" panose="020B08040305040B0204" charset="0"/>
                        </a:rPr>
                        <a:t>R</a:t>
                      </a:r>
                      <a:endParaRPr sz="900" b="0" i="0">
                        <a:solidFill>
                          <a:srgbClr val="25449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I</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70815">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Toplama ve Hazırlama</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Çıkarma (Extraction)</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I</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A</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63F32"/>
                          </a:solidFill>
                          <a:latin typeface="Verdana Regular" panose="020B08040305040B0204" charset="0"/>
                          <a:ea typeface="Roboto" panose="02000000000000000000"/>
                          <a:cs typeface="Verdana Regular" panose="020B08040305040B0204" charset="0"/>
                        </a:rPr>
                        <a:t>C</a:t>
                      </a:r>
                      <a:endParaRPr sz="900" b="0" i="0">
                        <a:solidFill>
                          <a:srgbClr val="363F32"/>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54495"/>
                          </a:solidFill>
                          <a:latin typeface="Verdana Regular" panose="020B08040305040B0204" charset="0"/>
                          <a:ea typeface="Roboto" panose="02000000000000000000"/>
                          <a:cs typeface="Verdana Regular" panose="020B08040305040B0204" charset="0"/>
                        </a:rPr>
                        <a:t>R</a:t>
                      </a:r>
                      <a:endParaRPr sz="900" b="0" i="0">
                        <a:solidFill>
                          <a:srgbClr val="25449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I</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Dönüştürme (Transformation)</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I</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A</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63F32"/>
                          </a:solidFill>
                          <a:latin typeface="Verdana Regular" panose="020B08040305040B0204" charset="0"/>
                          <a:ea typeface="Roboto" panose="02000000000000000000"/>
                          <a:cs typeface="Verdana Regular" panose="020B08040305040B0204" charset="0"/>
                        </a:rPr>
                        <a:t>C</a:t>
                      </a:r>
                      <a:endParaRPr sz="900" b="0" i="0">
                        <a:solidFill>
                          <a:srgbClr val="363F32"/>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54495"/>
                          </a:solidFill>
                          <a:latin typeface="Verdana Regular" panose="020B08040305040B0204" charset="0"/>
                          <a:ea typeface="Roboto" panose="02000000000000000000"/>
                          <a:cs typeface="Verdana Regular" panose="020B08040305040B0204" charset="0"/>
                        </a:rPr>
                        <a:t>R</a:t>
                      </a:r>
                      <a:endParaRPr sz="900" b="0" i="0">
                        <a:solidFill>
                          <a:srgbClr val="25449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I</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Yükleme (Loading)</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I</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A</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63F32"/>
                          </a:solidFill>
                          <a:latin typeface="Verdana Regular" panose="020B08040305040B0204" charset="0"/>
                          <a:ea typeface="Roboto" panose="02000000000000000000"/>
                          <a:cs typeface="Verdana Regular" panose="020B08040305040B0204" charset="0"/>
                        </a:rPr>
                        <a:t>C</a:t>
                      </a:r>
                      <a:endParaRPr sz="900" b="0" i="0">
                        <a:solidFill>
                          <a:srgbClr val="363F32"/>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54495"/>
                          </a:solidFill>
                          <a:latin typeface="Verdana Regular" panose="020B08040305040B0204" charset="0"/>
                          <a:ea typeface="Roboto" panose="02000000000000000000"/>
                          <a:cs typeface="Verdana Regular" panose="020B08040305040B0204" charset="0"/>
                        </a:rPr>
                        <a:t>R</a:t>
                      </a:r>
                      <a:endParaRPr sz="900" b="0" i="0">
                        <a:solidFill>
                          <a:srgbClr val="25449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I</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Veri Kalitesinin Kontrolü</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A</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Süreç Analizi ve Keşif</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Süreç Modelinin Oluşturulması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A</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28702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Performans Göstergelerinin (KPI) Tanımlanması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Varyant Analizi Yapılması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A</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Darboğazların Belirlenmesi</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A3243"/>
                          </a:solidFill>
                          <a:latin typeface="Verdana Regular" panose="020B08040305040B0204" charset="0"/>
                          <a:ea typeface="Roboto" panose="02000000000000000000"/>
                          <a:cs typeface="Verdana Regular" panose="020B08040305040B0204" charset="0"/>
                        </a:rPr>
                        <a:t>C</a:t>
                      </a:r>
                      <a:endParaRPr sz="900" b="0" i="0">
                        <a:solidFill>
                          <a:srgbClr val="2A32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A</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Uyumluluk Kontrollerinin Yapılması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268605">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Bulguların Paylaşılması ve Eylem Planları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Analiz Sonuçlarının Belgelenmesi</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I</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A</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Bulguların Paydaşlarla Paylaşılması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751A14"/>
                          </a:solidFill>
                          <a:latin typeface="Verdana Regular" panose="020B08040305040B0204" charset="0"/>
                          <a:ea typeface="Roboto" panose="02000000000000000000"/>
                          <a:cs typeface="Verdana Regular" panose="020B08040305040B0204" charset="0"/>
                        </a:rPr>
                        <a:t>I</a:t>
                      </a:r>
                      <a:endParaRPr sz="900" b="0" i="0">
                        <a:solidFill>
                          <a:srgbClr val="751A14"/>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B3C74"/>
                          </a:solidFill>
                          <a:latin typeface="Verdana Regular" panose="020B08040305040B0204" charset="0"/>
                          <a:ea typeface="Roboto" panose="02000000000000000000"/>
                          <a:cs typeface="Verdana Regular" panose="020B08040305040B0204" charset="0"/>
                        </a:rPr>
                        <a:t>I</a:t>
                      </a:r>
                      <a:endParaRPr sz="900" b="0" i="0">
                        <a:solidFill>
                          <a:srgbClr val="4B3C74"/>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A2723"/>
                          </a:solidFill>
                          <a:latin typeface="Verdana Regular" panose="020B08040305040B0204" charset="0"/>
                          <a:ea typeface="Roboto" panose="02000000000000000000"/>
                          <a:cs typeface="Verdana Regular" panose="020B08040305040B0204" charset="0"/>
                        </a:rPr>
                        <a:t>I</a:t>
                      </a:r>
                      <a:endParaRPr sz="900" b="0" i="0">
                        <a:solidFill>
                          <a:srgbClr val="6A272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İyileştirme Önerilerinin Oluşturulması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Eylem Planlarının Tanımlanması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Uygulama ve İzleme</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İyileştirmelerin Uygulanması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A</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Süreç Performansının İzlenmesi</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Kapanışı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c>
                  <a:txBody>
                    <a:bodyPr/>
                    <a:p>
                      <a:pPr algn="l" fontAlgn="ctr"/>
                      <a:endParaRPr sz="900" b="0" i="0">
                        <a:solidFill>
                          <a:srgbClr val="000000"/>
                        </a:solidFill>
                        <a:latin typeface="Verdana Regular" panose="020B08040305040B0204" charset="0"/>
                        <a:ea typeface="Arial" panose="020B0604020202090204"/>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6F8F9"/>
                    </a:solidFill>
                  </a:tcPr>
                </a:tc>
              </a:tr>
              <a:tr h="149860">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Sonuçlarının Değerlendirilmesi</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A</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751A14"/>
                          </a:solidFill>
                          <a:latin typeface="Verdana Regular" panose="020B08040305040B0204" charset="0"/>
                          <a:ea typeface="Roboto" panose="02000000000000000000"/>
                          <a:cs typeface="Verdana Regular" panose="020B08040305040B0204" charset="0"/>
                        </a:rPr>
                        <a:t>I</a:t>
                      </a:r>
                      <a:endParaRPr sz="900" b="0" i="0">
                        <a:solidFill>
                          <a:srgbClr val="751A14"/>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2C481F"/>
                          </a:solidFill>
                          <a:latin typeface="Verdana Regular" panose="020B08040305040B0204" charset="0"/>
                          <a:ea typeface="Roboto" panose="02000000000000000000"/>
                          <a:cs typeface="Verdana Regular" panose="020B08040305040B0204" charset="0"/>
                        </a:rPr>
                        <a:t>R</a:t>
                      </a:r>
                      <a:endParaRPr sz="900" b="0" i="0">
                        <a:solidFill>
                          <a:srgbClr val="2C481F"/>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C535E"/>
                          </a:solidFill>
                          <a:latin typeface="Verdana Regular" panose="020B08040305040B0204" charset="0"/>
                          <a:ea typeface="Roboto" panose="02000000000000000000"/>
                          <a:cs typeface="Verdana Regular" panose="020B08040305040B0204" charset="0"/>
                        </a:rPr>
                        <a:t>R</a:t>
                      </a:r>
                      <a:endParaRPr sz="900" b="0" i="0">
                        <a:solidFill>
                          <a:srgbClr val="4C535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FFFFF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c>
                  <a:txBody>
                    <a:bodyPr/>
                    <a:p>
                      <a:pPr algn="l" fontAlgn="ctr"/>
                      <a:r>
                        <a:rPr sz="900" b="0" i="0">
                          <a:solidFill>
                            <a:srgbClr val="682B45"/>
                          </a:solidFill>
                          <a:latin typeface="Verdana Regular" panose="020B08040305040B0204" charset="0"/>
                          <a:ea typeface="Roboto" panose="02000000000000000000"/>
                          <a:cs typeface="Verdana Regular" panose="020B08040305040B0204" charset="0"/>
                        </a:rPr>
                        <a:t>R</a:t>
                      </a:r>
                      <a:endParaRPr sz="900" b="0" i="0">
                        <a:solidFill>
                          <a:srgbClr val="682B45"/>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FFFFF"/>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F6F8F9"/>
                      </a:solidFill>
                      <a:prstDash val="solid"/>
                      <a:headEnd type="none" w="med" len="med"/>
                      <a:tailEnd type="none" w="med" len="med"/>
                    </a:lnB>
                    <a:solidFill>
                      <a:srgbClr val="FFFFFF"/>
                    </a:solidFill>
                  </a:tcPr>
                </a:tc>
              </a:tr>
              <a:tr h="268605">
                <a:tc>
                  <a:txBody>
                    <a:bodyPr/>
                    <a:p>
                      <a:pPr algn="l" fontAlgn="ctr"/>
                      <a:r>
                        <a:rPr sz="900" b="0" i="0">
                          <a:solidFill>
                            <a:srgbClr val="434343"/>
                          </a:solidFill>
                          <a:latin typeface="Verdana Regular" panose="020B08040305040B0204" charset="0"/>
                          <a:ea typeface="Roboto" panose="02000000000000000000"/>
                          <a:cs typeface="Verdana Regular" panose="020B08040305040B0204" charset="0"/>
                        </a:rPr>
                        <a:t>Proje Dokümantasyonunun Tamamlanması</a:t>
                      </a:r>
                      <a:endParaRPr sz="900" b="0" i="0">
                        <a:solidFill>
                          <a:srgbClr val="434343"/>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284E3F"/>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I</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3E4186"/>
                          </a:solidFill>
                          <a:latin typeface="Verdana Regular" panose="020B08040305040B0204" charset="0"/>
                          <a:ea typeface="Roboto" panose="02000000000000000000"/>
                          <a:cs typeface="Verdana Regular" panose="020B08040305040B0204" charset="0"/>
                        </a:rPr>
                        <a:t>R</a:t>
                      </a:r>
                      <a:endParaRPr sz="900" b="0" i="0">
                        <a:solidFill>
                          <a:srgbClr val="3E4186"/>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133819"/>
                          </a:solidFill>
                          <a:latin typeface="Verdana Regular" panose="020B08040305040B0204" charset="0"/>
                          <a:ea typeface="Roboto" panose="02000000000000000000"/>
                          <a:cs typeface="Verdana Regular" panose="020B08040305040B0204" charset="0"/>
                        </a:rPr>
                        <a:t>A</a:t>
                      </a:r>
                      <a:endParaRPr sz="900" b="0" i="0">
                        <a:solidFill>
                          <a:srgbClr val="133819"/>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363F32"/>
                          </a:solidFill>
                          <a:latin typeface="Verdana Regular" panose="020B08040305040B0204" charset="0"/>
                          <a:ea typeface="Roboto" panose="02000000000000000000"/>
                          <a:cs typeface="Verdana Regular" panose="020B08040305040B0204" charset="0"/>
                        </a:rPr>
                        <a:t>C</a:t>
                      </a:r>
                      <a:endParaRPr sz="900" b="0" i="0">
                        <a:solidFill>
                          <a:srgbClr val="363F32"/>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423671"/>
                          </a:solidFill>
                          <a:latin typeface="Verdana Regular" panose="020B08040305040B0204" charset="0"/>
                          <a:ea typeface="Roboto" panose="02000000000000000000"/>
                          <a:cs typeface="Verdana Regular" panose="020B08040305040B0204" charset="0"/>
                        </a:rPr>
                        <a:t>C</a:t>
                      </a:r>
                      <a:endParaRPr sz="900" b="0" i="0">
                        <a:solidFill>
                          <a:srgbClr val="423671"/>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F6F8F9"/>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c>
                  <a:txBody>
                    <a:bodyPr/>
                    <a:p>
                      <a:pPr algn="l" fontAlgn="ctr"/>
                      <a:r>
                        <a:rPr sz="900" b="0" i="0">
                          <a:solidFill>
                            <a:srgbClr val="842E2E"/>
                          </a:solidFill>
                          <a:latin typeface="Verdana Regular" panose="020B08040305040B0204" charset="0"/>
                          <a:ea typeface="Roboto" panose="02000000000000000000"/>
                          <a:cs typeface="Verdana Regular" panose="020B08040305040B0204" charset="0"/>
                        </a:rPr>
                        <a:t>C</a:t>
                      </a:r>
                      <a:endParaRPr sz="900" b="0" i="0">
                        <a:solidFill>
                          <a:srgbClr val="842E2E"/>
                        </a:solidFill>
                        <a:latin typeface="Verdana Regular" panose="020B08040305040B0204" charset="0"/>
                        <a:ea typeface="Roboto" panose="02000000000000000000"/>
                        <a:cs typeface="Verdana Regular" panose="020B08040305040B0204" charset="0"/>
                      </a:endParaRPr>
                    </a:p>
                  </a:txBody>
                  <a:tcPr marL="13017" marR="13017" marT="13017" marB="0" anchor="ctr" anchorCtr="0">
                    <a:lnL w="12700" cap="flat" cmpd="sng">
                      <a:solidFill>
                        <a:srgbClr val="F6F8F9"/>
                      </a:solidFill>
                      <a:prstDash val="solid"/>
                      <a:headEnd type="none" w="med" len="med"/>
                      <a:tailEnd type="none" w="med" len="med"/>
                    </a:lnL>
                    <a:lnR w="12700" cap="flat" cmpd="sng">
                      <a:solidFill>
                        <a:srgbClr val="284E3F"/>
                      </a:solidFill>
                      <a:prstDash val="solid"/>
                      <a:headEnd type="none" w="med" len="med"/>
                      <a:tailEnd type="none" w="med" len="med"/>
                    </a:lnR>
                    <a:lnT w="12700" cap="flat" cmpd="sng">
                      <a:solidFill>
                        <a:srgbClr val="F6F8F9"/>
                      </a:solidFill>
                      <a:prstDash val="solid"/>
                      <a:headEnd type="none" w="med" len="med"/>
                      <a:tailEnd type="none" w="med" len="med"/>
                    </a:lnT>
                    <a:lnB w="12700" cap="flat" cmpd="sng">
                      <a:solidFill>
                        <a:srgbClr val="284E3F"/>
                      </a:solidFill>
                      <a:prstDash val="solid"/>
                      <a:headEnd type="none" w="med" len="med"/>
                      <a:tailEnd type="none" w="med" len="med"/>
                    </a:lnB>
                    <a:solidFill>
                      <a:srgbClr val="F6F8F9"/>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en-US" altLang="en-US">
                <a:latin typeface="Verdana Bold" panose="020B08040305040B0204" charset="0"/>
                <a:cs typeface="Verdana Bold" panose="020B08040305040B0204" charset="0"/>
                <a:sym typeface="+mn-ea"/>
              </a:rPr>
              <a:t>İletişim Planı ve Soru-Cevap</a:t>
            </a:r>
            <a:endParaRPr lang="tr-TR" altLang="en-US"/>
          </a:p>
        </p:txBody>
      </p:sp>
      <p:sp>
        <p:nvSpPr>
          <p:cNvPr id="11" name="Picture Placeholder 10"/>
          <p:cNvSpPr/>
          <p:nvPr>
            <p:ph type="pic" sz="quarter" idx="15"/>
          </p:nvPr>
        </p:nvSpPr>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88099" y="441325"/>
            <a:ext cx="7092000" cy="400050"/>
          </a:xfrm>
        </p:spPr>
        <p:txBody>
          <a:bodyPr/>
          <a:p>
            <a:r>
              <a:rPr lang="en-US" altLang="en-US">
                <a:latin typeface="Verdana Bold" panose="020B08040305040B0204" charset="0"/>
                <a:cs typeface="Verdana Bold" panose="020B08040305040B0204" charset="0"/>
              </a:rPr>
              <a:t>Dokümantasyon ve </a:t>
            </a:r>
            <a:r>
              <a:rPr lang="en-US" altLang="en-US">
                <a:latin typeface="Verdana Bold" panose="020B08040305040B0204" charset="0"/>
                <a:cs typeface="Verdana Bold" panose="020B08040305040B0204" charset="0"/>
              </a:rPr>
              <a:t>İş</a:t>
            </a:r>
            <a:r>
              <a:rPr lang="en-US" altLang="en-US">
                <a:latin typeface="Verdana Bold" panose="020B08040305040B0204" charset="0"/>
                <a:cs typeface="Verdana Bold" panose="020B08040305040B0204" charset="0"/>
              </a:rPr>
              <a:t> Birli</a:t>
            </a:r>
            <a:r>
              <a:rPr lang="en-US" altLang="en-US">
                <a:latin typeface="Verdana Bold" panose="020B08040305040B0204" charset="0"/>
                <a:cs typeface="Verdana Bold" panose="020B08040305040B0204" charset="0"/>
              </a:rPr>
              <a:t>ğ</a:t>
            </a:r>
            <a:r>
              <a:rPr lang="en-US" altLang="en-US">
                <a:latin typeface="Verdana Bold" panose="020B08040305040B0204" charset="0"/>
                <a:cs typeface="Verdana Bold" panose="020B08040305040B0204" charset="0"/>
              </a:rPr>
              <a:t>i</a:t>
            </a:r>
            <a:endParaRPr lang="en-US" altLang="en-US">
              <a:latin typeface="Verdana Bold" panose="020B08040305040B0204" charset="0"/>
              <a:cs typeface="Verdana Bold" panose="020B08040305040B0204" charset="0"/>
            </a:endParaRPr>
          </a:p>
        </p:txBody>
      </p:sp>
      <p:pic>
        <p:nvPicPr>
          <p:cNvPr id="7" name="Picture Placeholder 6" descr="melanie-rosillo-galvan-h1XE6kH0Yt0-unsplash"/>
          <p:cNvPicPr>
            <a:picLocks noChangeAspect="1"/>
          </p:cNvPicPr>
          <p:nvPr>
            <p:ph type="pic" sz="quarter" idx="10"/>
          </p:nvPr>
        </p:nvPicPr>
        <p:blipFill>
          <a:blip r:embed="rId1"/>
          <a:stretch>
            <a:fillRect/>
          </a:stretch>
        </p:blipFill>
        <p:spPr>
          <a:xfrm>
            <a:off x="8150225" y="395605"/>
            <a:ext cx="4044950" cy="6066155"/>
          </a:xfrm>
          <a:prstGeom prst="rect">
            <a:avLst/>
          </a:prstGeom>
        </p:spPr>
      </p:pic>
      <p:sp>
        <p:nvSpPr>
          <p:cNvPr id="6" name="Text Placeholder 5"/>
          <p:cNvSpPr>
            <a:spLocks noGrp="1"/>
          </p:cNvSpPr>
          <p:nvPr>
            <p:ph type="body" sz="quarter" idx="13"/>
          </p:nvPr>
        </p:nvSpPr>
        <p:spPr>
          <a:xfrm>
            <a:off x="481013" y="1638300"/>
            <a:ext cx="7099086" cy="2138045"/>
          </a:xfrm>
        </p:spPr>
        <p:txBody>
          <a:bodyPr/>
          <a:p>
            <a:pPr marL="285750" indent="-285750">
              <a:buClr>
                <a:srgbClr val="00233E"/>
              </a:buClr>
              <a:buFont typeface="Arial" panose="020B0604020202090204" pitchFamily="34" charset="0"/>
              <a:buChar char="•"/>
              <a:defRPr sz="1800"/>
            </a:pPr>
            <a:r>
              <a:rPr lang="en-US" altLang="en-US"/>
              <a:t>Microsoft Teams, Zoom ve SharePoint yap</a:t>
            </a:r>
            <a:r>
              <a:rPr lang="en-US" altLang="en-US"/>
              <a:t>ı</a:t>
            </a:r>
            <a:r>
              <a:rPr lang="en-US" altLang="en-US"/>
              <a:t>s</a:t>
            </a:r>
            <a:r>
              <a:rPr lang="en-US" altLang="en-US"/>
              <a:t>ı</a:t>
            </a:r>
            <a:r>
              <a:rPr lang="en-US" altLang="en-US"/>
              <a:t>  </a:t>
            </a:r>
            <a:endParaRPr lang="en-US" altLang="en-US"/>
          </a:p>
          <a:p>
            <a:pPr marL="285750" indent="-285750">
              <a:buClr>
                <a:srgbClr val="00233E"/>
              </a:buClr>
              <a:buFont typeface="Arial" panose="020B0604020202090204" pitchFamily="34" charset="0"/>
              <a:buChar char="•"/>
              <a:defRPr sz="1800"/>
            </a:pPr>
            <a:r>
              <a:rPr lang="en-US" altLang="en-US"/>
              <a:t>Payla</a:t>
            </a:r>
            <a:r>
              <a:rPr lang="en-US" altLang="en-US"/>
              <a:t>şı</a:t>
            </a:r>
            <a:r>
              <a:rPr lang="en-US" altLang="en-US"/>
              <a:t>lan dosyalar</a:t>
            </a:r>
            <a:r>
              <a:rPr lang="en-US" altLang="en-US"/>
              <a:t>ı</a:t>
            </a:r>
            <a:r>
              <a:rPr lang="en-US" altLang="en-US"/>
              <a:t>n olu</a:t>
            </a:r>
            <a:r>
              <a:rPr lang="en-US" altLang="en-US"/>
              <a:t>ş</a:t>
            </a:r>
            <a:r>
              <a:rPr lang="en-US" altLang="en-US"/>
              <a:t>turulmas</a:t>
            </a:r>
            <a:r>
              <a:rPr lang="en-US" altLang="en-US"/>
              <a:t>ı</a:t>
            </a:r>
            <a:r>
              <a:rPr lang="en-US" altLang="en-US"/>
              <a:t> ve yönetimi  </a:t>
            </a:r>
            <a:endParaRPr lang="en-US" altLang="en-US"/>
          </a:p>
          <a:p>
            <a:pPr marL="285750" indent="-285750">
              <a:buClr>
                <a:srgbClr val="00233E"/>
              </a:buClr>
              <a:buFont typeface="Arial" panose="020B0604020202090204" pitchFamily="34" charset="0"/>
              <a:buChar char="•"/>
              <a:defRPr sz="1800"/>
            </a:pPr>
            <a:r>
              <a:rPr lang="en-US" altLang="en-US"/>
              <a:t>İ</a:t>
            </a:r>
            <a:r>
              <a:rPr lang="en-US" altLang="en-US"/>
              <a:t>leti</a:t>
            </a:r>
            <a:r>
              <a:rPr lang="en-US" altLang="en-US"/>
              <a:t>ş</a:t>
            </a:r>
            <a:r>
              <a:rPr lang="en-US" altLang="en-US"/>
              <a:t>im protokolleri  </a:t>
            </a:r>
            <a:endParaRPr lang="en-US" altLang="en-US"/>
          </a:p>
          <a:p>
            <a:pPr marL="285750" indent="-285750">
              <a:buClr>
                <a:srgbClr val="00233E"/>
              </a:buClr>
              <a:buFont typeface="Arial" panose="020B0604020202090204" pitchFamily="34" charset="0"/>
              <a:buChar char="•"/>
              <a:defRPr sz="1800"/>
            </a:pPr>
            <a:r>
              <a:rPr lang="en-US" altLang="en-US"/>
              <a:t>İ</a:t>
            </a:r>
            <a:r>
              <a:rPr lang="en-US" altLang="en-US"/>
              <a:t>lerleme </a:t>
            </a:r>
            <a:r>
              <a:rPr lang="tr-TR" altLang="en-US"/>
              <a:t>takip </a:t>
            </a:r>
            <a:r>
              <a:rPr lang="en-US" altLang="en-US"/>
              <a:t>mekanizmalar</a:t>
            </a:r>
            <a:r>
              <a:rPr lang="en-US" altLang="en-US"/>
              <a:t>ı</a:t>
            </a:r>
            <a:r>
              <a:rPr lang="en-US" altLang="en-US"/>
              <a:t>  </a:t>
            </a:r>
            <a:endParaRPr lang="en-US" altLang="en-US"/>
          </a:p>
          <a:p>
            <a:pPr marL="285750" indent="-285750">
              <a:buClr>
                <a:srgbClr val="00233E"/>
              </a:buClr>
              <a:buFont typeface="Arial" panose="020B0604020202090204" pitchFamily="34" charset="0"/>
              <a:buChar char="•"/>
              <a:defRPr sz="1800"/>
            </a:pPr>
            <a:r>
              <a:rPr lang="en-US" altLang="en-US"/>
              <a:t>Periyodik güncelleme toplant</a:t>
            </a:r>
            <a:r>
              <a:rPr lang="en-US" altLang="en-US"/>
              <a:t>ı</a:t>
            </a:r>
            <a:r>
              <a:rPr lang="en-US" altLang="en-US"/>
              <a:t>lar</a:t>
            </a:r>
            <a:r>
              <a:rPr lang="en-US" altLang="en-US"/>
              <a:t>ı</a:t>
            </a:r>
            <a:r>
              <a:rPr lang="en-US" altLang="en-US"/>
              <a:t>  </a:t>
            </a:r>
            <a:endParaRPr lang="en-US" altLang="en-US"/>
          </a:p>
          <a:p>
            <a:pPr marL="285750" indent="-285750">
              <a:buClr>
                <a:srgbClr val="00233E"/>
              </a:buClr>
              <a:buFont typeface="Arial" panose="020B0604020202090204" pitchFamily="34" charset="0"/>
              <a:buChar char="•"/>
              <a:defRPr sz="1800"/>
            </a:pPr>
            <a:r>
              <a:rPr lang="en-US" altLang="en-US"/>
              <a:t>Yönlendirme komitesi toplant</a:t>
            </a:r>
            <a:r>
              <a:rPr lang="en-US" altLang="en-US"/>
              <a:t>ı</a:t>
            </a:r>
            <a:r>
              <a:rPr lang="en-US" altLang="en-US"/>
              <a:t>lar</a:t>
            </a:r>
            <a:r>
              <a:rPr lang="en-US" altLang="en-US"/>
              <a:t>ı</a:t>
            </a:r>
            <a:endParaRPr lang="en-US" altLang="en-US"/>
          </a:p>
        </p:txBody>
      </p:sp>
      <p:sp>
        <p:nvSpPr>
          <p:cNvPr id="5" name="Slide Number Placeholder 4"/>
          <p:cNvSpPr>
            <a:spLocks noGrp="1"/>
          </p:cNvSpPr>
          <p:nvPr>
            <p:ph type="sldNum" sz="quarter" idx="4294967295"/>
          </p:nvPr>
        </p:nvSpPr>
        <p:spPr>
          <a:xfrm>
            <a:off x="0" y="6390640"/>
            <a:ext cx="619125" cy="365125"/>
          </a:xfrm>
        </p:spPr>
        <p:txBody>
          <a:bodyPr/>
          <a:p>
            <a:endParaRPr lang="en-US" sz="60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88099" y="441325"/>
            <a:ext cx="7092000" cy="400050"/>
          </a:xfrm>
        </p:spPr>
        <p:txBody>
          <a:bodyPr/>
          <a:p>
            <a:r>
              <a:rPr lang="en-US" altLang="en-US">
                <a:latin typeface="Verdana Bold" panose="020B08040305040B0204" charset="0"/>
                <a:cs typeface="Verdana Bold" panose="020B08040305040B0204" charset="0"/>
                <a:sym typeface="+mn-ea"/>
              </a:rPr>
              <a:t>Test Döngüleri</a:t>
            </a:r>
            <a:endParaRPr lang="en-US" altLang="en-US">
              <a:latin typeface="Verdana Bold" panose="020B08040305040B0204" charset="0"/>
              <a:cs typeface="Verdana Bold" panose="020B08040305040B0204" charset="0"/>
              <a:sym typeface="+mn-ea"/>
            </a:endParaRPr>
          </a:p>
        </p:txBody>
      </p:sp>
      <p:pic>
        <p:nvPicPr>
          <p:cNvPr id="7" name="Picture Placeholder 6" descr="francis-odeyemi-lNAi0gZuRU4-unsplash"/>
          <p:cNvPicPr>
            <a:picLocks noChangeAspect="1"/>
          </p:cNvPicPr>
          <p:nvPr>
            <p:ph type="pic" sz="quarter" idx="10"/>
          </p:nvPr>
        </p:nvPicPr>
        <p:blipFill>
          <a:blip r:embed="rId1"/>
          <a:stretch>
            <a:fillRect/>
          </a:stretch>
        </p:blipFill>
        <p:spPr>
          <a:xfrm>
            <a:off x="8150225" y="732155"/>
            <a:ext cx="4044950" cy="5393055"/>
          </a:xfrm>
          <a:prstGeom prst="rect">
            <a:avLst/>
          </a:prstGeom>
        </p:spPr>
      </p:pic>
      <p:sp>
        <p:nvSpPr>
          <p:cNvPr id="6" name="Text Placeholder 5"/>
          <p:cNvSpPr>
            <a:spLocks noGrp="1"/>
          </p:cNvSpPr>
          <p:nvPr>
            <p:ph type="body" sz="quarter" idx="13"/>
          </p:nvPr>
        </p:nvSpPr>
        <p:spPr>
          <a:xfrm>
            <a:off x="481013" y="1638300"/>
            <a:ext cx="7099086" cy="1430020"/>
          </a:xfrm>
        </p:spPr>
        <p:txBody>
          <a:bodyPr/>
          <a:p>
            <a:pPr marL="285750" indent="-285750">
              <a:buClr>
                <a:srgbClr val="00233E"/>
              </a:buClr>
              <a:buFont typeface="Arial" panose="020B0604020202090204" pitchFamily="34" charset="0"/>
              <a:buChar char="•"/>
              <a:defRPr sz="1800"/>
            </a:pPr>
            <a:r>
              <a:rPr lang="en-US" altLang="en-US"/>
              <a:t>Her </a:t>
            </a:r>
            <a:r>
              <a:rPr lang="tr-TR" altLang="en-US"/>
              <a:t>faz </a:t>
            </a:r>
            <a:r>
              <a:rPr lang="en-US" altLang="en-US"/>
              <a:t>i</a:t>
            </a:r>
            <a:r>
              <a:rPr lang="en-US" altLang="en-US"/>
              <a:t>ç</a:t>
            </a:r>
            <a:r>
              <a:rPr lang="en-US" altLang="en-US"/>
              <a:t>in 2 haftal</a:t>
            </a:r>
            <a:r>
              <a:rPr lang="en-US" altLang="en-US"/>
              <a:t>ı</a:t>
            </a:r>
            <a:r>
              <a:rPr lang="en-US" altLang="en-US"/>
              <a:t>k test süreci  </a:t>
            </a:r>
            <a:endParaRPr lang="en-US" altLang="en-US"/>
          </a:p>
          <a:p>
            <a:pPr marL="285750" indent="-285750">
              <a:buClr>
                <a:srgbClr val="00233E"/>
              </a:buClr>
              <a:buFont typeface="Arial" panose="020B0604020202090204" pitchFamily="34" charset="0"/>
              <a:buChar char="•"/>
              <a:defRPr sz="1800"/>
            </a:pPr>
            <a:r>
              <a:rPr lang="en-US" altLang="en-US"/>
              <a:t>Gerekti</a:t>
            </a:r>
            <a:r>
              <a:rPr lang="en-US" altLang="en-US"/>
              <a:t>ğ</a:t>
            </a:r>
            <a:r>
              <a:rPr lang="en-US" altLang="en-US"/>
              <a:t>inde </a:t>
            </a:r>
            <a:r>
              <a:rPr lang="en-US" altLang="en-US"/>
              <a:t>ç</a:t>
            </a:r>
            <a:r>
              <a:rPr lang="en-US" altLang="en-US"/>
              <a:t>ift UAT oturumu  </a:t>
            </a:r>
            <a:endParaRPr lang="en-US" altLang="en-US"/>
          </a:p>
          <a:p>
            <a:pPr marL="285750" indent="-285750">
              <a:buClr>
                <a:srgbClr val="00233E"/>
              </a:buClr>
              <a:buFont typeface="Arial" panose="020B0604020202090204" pitchFamily="34" charset="0"/>
              <a:buChar char="•"/>
              <a:defRPr sz="1800"/>
            </a:pPr>
            <a:r>
              <a:rPr lang="en-US" altLang="en-US"/>
              <a:t>Test kriterleri ve kabul standartlar</a:t>
            </a:r>
            <a:r>
              <a:rPr lang="en-US" altLang="en-US"/>
              <a:t>ı</a:t>
            </a:r>
            <a:r>
              <a:rPr lang="en-US" altLang="en-US"/>
              <a:t>  </a:t>
            </a:r>
            <a:endParaRPr lang="en-US" altLang="en-US"/>
          </a:p>
          <a:p>
            <a:pPr marL="285750" indent="-285750">
              <a:buClr>
                <a:srgbClr val="00233E"/>
              </a:buClr>
              <a:buFont typeface="Arial" panose="020B0604020202090204" pitchFamily="34" charset="0"/>
              <a:buChar char="•"/>
              <a:defRPr sz="1800"/>
            </a:pPr>
            <a:r>
              <a:rPr lang="en-US" altLang="en-US"/>
              <a:t>Hata yönetimi süreci</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tr-TR" altLang="en-US"/>
              <a:t>Projenin Amaçları ve Hedefleri</a:t>
            </a:r>
            <a:endParaRPr lang="tr-TR" altLang="en-US"/>
          </a:p>
        </p:txBody>
      </p:sp>
      <p:sp>
        <p:nvSpPr>
          <p:cNvPr id="11" name="Picture Placeholder 10"/>
          <p:cNvSpPr/>
          <p:nvPr>
            <p:ph type="pic" sz="quarter" idx="15"/>
          </p:nvPr>
        </p:nvSpPr>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88099" y="441325"/>
            <a:ext cx="7092000" cy="400050"/>
          </a:xfrm>
        </p:spPr>
        <p:txBody>
          <a:bodyPr/>
          <a:p>
            <a:r>
              <a:rPr lang="en-US" altLang="en-US">
                <a:latin typeface="Verdana Bold" panose="020B08040305040B0204" charset="0"/>
                <a:cs typeface="Verdana Bold" panose="020B08040305040B0204" charset="0"/>
                <a:sym typeface="+mn-ea"/>
              </a:rPr>
              <a:t>Test Yaklaşımı</a:t>
            </a:r>
            <a:endParaRPr lang="en-US" altLang="en-US">
              <a:latin typeface="Verdana Bold" panose="020B08040305040B0204" charset="0"/>
              <a:cs typeface="Verdana Bold" panose="020B08040305040B0204" charset="0"/>
              <a:sym typeface="+mn-ea"/>
            </a:endParaRPr>
          </a:p>
        </p:txBody>
      </p:sp>
      <p:pic>
        <p:nvPicPr>
          <p:cNvPr id="7" name="Picture Placeholder 6" descr="sean-whelan-NG_a-z0ScM0-unsplash"/>
          <p:cNvPicPr>
            <a:picLocks noChangeAspect="1"/>
          </p:cNvPicPr>
          <p:nvPr>
            <p:ph type="pic" sz="quarter" idx="10"/>
          </p:nvPr>
        </p:nvPicPr>
        <p:blipFill>
          <a:blip r:embed="rId1"/>
          <a:stretch>
            <a:fillRect/>
          </a:stretch>
        </p:blipFill>
        <p:spPr>
          <a:xfrm>
            <a:off x="8150225" y="395605"/>
            <a:ext cx="4044950" cy="6066155"/>
          </a:xfrm>
          <a:prstGeom prst="rect">
            <a:avLst/>
          </a:prstGeom>
        </p:spPr>
      </p:pic>
      <p:sp>
        <p:nvSpPr>
          <p:cNvPr id="6" name="Text Placeholder 5"/>
          <p:cNvSpPr>
            <a:spLocks noGrp="1"/>
          </p:cNvSpPr>
          <p:nvPr>
            <p:ph type="body" sz="quarter" idx="13"/>
          </p:nvPr>
        </p:nvSpPr>
        <p:spPr>
          <a:xfrm>
            <a:off x="481013" y="1638300"/>
            <a:ext cx="7099086" cy="1076325"/>
          </a:xfrm>
        </p:spPr>
        <p:txBody>
          <a:bodyPr/>
          <a:p>
            <a:pPr marL="285750" indent="-285750">
              <a:buClr>
                <a:srgbClr val="00233E"/>
              </a:buClr>
              <a:buFont typeface="Arial" panose="020B0604020202090204" pitchFamily="34" charset="0"/>
              <a:buChar char="•"/>
              <a:defRPr sz="1800"/>
            </a:pPr>
            <a:r>
              <a:rPr lang="tr-TR" altLang="en-US"/>
              <a:t>Direkt canlı sistemde test</a:t>
            </a:r>
            <a:r>
              <a:rPr lang="en-US" altLang="en-US"/>
              <a:t>  </a:t>
            </a:r>
            <a:endParaRPr lang="en-US" altLang="en-US"/>
          </a:p>
          <a:p>
            <a:pPr marL="285750" indent="-285750">
              <a:buClr>
                <a:srgbClr val="00233E"/>
              </a:buClr>
              <a:buFont typeface="Arial" panose="020B0604020202090204" pitchFamily="34" charset="0"/>
              <a:buChar char="•"/>
              <a:defRPr sz="1800"/>
            </a:pPr>
            <a:r>
              <a:rPr lang="en-US" altLang="en-US"/>
              <a:t>Zamanlama ve planlama  </a:t>
            </a:r>
            <a:endParaRPr lang="en-US" altLang="en-US"/>
          </a:p>
          <a:p>
            <a:pPr marL="285750" indent="-285750">
              <a:buClr>
                <a:srgbClr val="00233E"/>
              </a:buClr>
              <a:buFont typeface="Arial" panose="020B0604020202090204" pitchFamily="34" charset="0"/>
              <a:buChar char="•"/>
              <a:defRPr sz="1800"/>
            </a:pPr>
            <a:r>
              <a:rPr lang="en-US" altLang="en-US"/>
              <a:t>Veri haz</a:t>
            </a:r>
            <a:r>
              <a:rPr lang="en-US" altLang="en-US"/>
              <a:t>ı</a:t>
            </a:r>
            <a:r>
              <a:rPr lang="en-US" altLang="en-US"/>
              <a:t>rl</a:t>
            </a:r>
            <a:r>
              <a:rPr lang="en-US" altLang="en-US"/>
              <a:t>ı</a:t>
            </a:r>
            <a:r>
              <a:rPr lang="tr-TR"/>
              <a:t>kları</a:t>
            </a:r>
            <a:endParaRPr lang="tr-T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bwMode="gray">
          <a:xfrm>
            <a:off x="12494738" y="0"/>
            <a:ext cx="270000" cy="270000"/>
          </a:xfrm>
          <a:prstGeom prst="rect">
            <a:avLst/>
          </a:prstGeom>
          <a:solidFill>
            <a:srgbClr val="F7E5C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3" name="Rechteck 2"/>
          <p:cNvSpPr/>
          <p:nvPr/>
        </p:nvSpPr>
        <p:spPr bwMode="gray">
          <a:xfrm>
            <a:off x="12494026" y="349548"/>
            <a:ext cx="270000" cy="270000"/>
          </a:xfrm>
          <a:prstGeom prst="rect">
            <a:avLst/>
          </a:prstGeom>
          <a:solidFill>
            <a:srgbClr val="FFF07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4" name="Rechteck 3"/>
          <p:cNvSpPr/>
          <p:nvPr/>
        </p:nvSpPr>
        <p:spPr bwMode="gray">
          <a:xfrm>
            <a:off x="12494026" y="699096"/>
            <a:ext cx="270000" cy="27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5" name="Rechteck 4"/>
          <p:cNvSpPr/>
          <p:nvPr/>
        </p:nvSpPr>
        <p:spPr bwMode="gray">
          <a:xfrm>
            <a:off x="12494026" y="1048644"/>
            <a:ext cx="270000" cy="27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6" name="Rechteck 5"/>
          <p:cNvSpPr/>
          <p:nvPr/>
        </p:nvSpPr>
        <p:spPr bwMode="gray">
          <a:xfrm>
            <a:off x="12494738" y="1398192"/>
            <a:ext cx="270000" cy="27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7" name="Rechteck 6"/>
          <p:cNvSpPr/>
          <p:nvPr/>
        </p:nvSpPr>
        <p:spPr bwMode="gray">
          <a:xfrm>
            <a:off x="12494738" y="1747740"/>
            <a:ext cx="270000" cy="27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8" name="Metin kutusu 7"/>
          <p:cNvSpPr txBox="1"/>
          <p:nvPr/>
        </p:nvSpPr>
        <p:spPr>
          <a:xfrm>
            <a:off x="579120" y="2292060"/>
            <a:ext cx="2997200" cy="55399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tr-TR" sz="3600" b="1" kern="0" dirty="0" err="1">
                <a:latin typeface="Kumbh Sans" pitchFamily="2" charset="0"/>
                <a:ea typeface="Arial Unicode MS" panose="020B0604020202020204" pitchFamily="34" charset="-128"/>
                <a:cs typeface="Arial Unicode MS" panose="020B0604020202020204" pitchFamily="34" charset="-128"/>
              </a:rPr>
              <a:t>Teşekkürler</a:t>
            </a:r>
            <a:endParaRPr lang="tr-TR" sz="3600" b="1" kern="0" dirty="0">
              <a:latin typeface="Kumbh Sans" pitchFamily="2" charset="0"/>
              <a:ea typeface="Arial Unicode MS" panose="020B0604020202020204" pitchFamily="34" charset="-128"/>
              <a:cs typeface="Arial Unicode MS" panose="020B0604020202020204"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a:xfrm>
            <a:off x="488099" y="441325"/>
            <a:ext cx="11226064" cy="400050"/>
          </a:xfrm>
        </p:spPr>
        <p:txBody>
          <a:bodyPr/>
          <a:p>
            <a:r>
              <a:rPr lang="en-US" altLang="en-US"/>
              <a:t>Projenin Amac</a:t>
            </a:r>
            <a:r>
              <a:rPr lang="en-US" altLang="en-US"/>
              <a:t>ı</a:t>
            </a:r>
            <a:r>
              <a:rPr lang="en-US" altLang="en-US"/>
              <a:t> ve Hedefleri</a:t>
            </a:r>
            <a:endParaRPr lang="en-US" altLang="en-US"/>
          </a:p>
        </p:txBody>
      </p:sp>
      <p:sp>
        <p:nvSpPr>
          <p:cNvPr id="7" name="Text Placeholder 6"/>
          <p:cNvSpPr>
            <a:spLocks noGrp="1"/>
          </p:cNvSpPr>
          <p:nvPr>
            <p:ph type="body" sz="quarter" idx="12"/>
          </p:nvPr>
        </p:nvSpPr>
        <p:spPr/>
        <p:txBody>
          <a:bodyPr/>
          <a:p>
            <a:endParaRPr lang="en-US"/>
          </a:p>
        </p:txBody>
      </p:sp>
      <p:sp>
        <p:nvSpPr>
          <p:cNvPr id="8" name="Text Placeholder 7"/>
          <p:cNvSpPr>
            <a:spLocks noGrp="1"/>
          </p:cNvSpPr>
          <p:nvPr>
            <p:ph type="body" sz="quarter" idx="13"/>
          </p:nvPr>
        </p:nvSpPr>
        <p:spPr>
          <a:xfrm>
            <a:off x="481330" y="1368425"/>
            <a:ext cx="5416550" cy="4826000"/>
          </a:xfrm>
        </p:spPr>
        <p:txBody>
          <a:bodyPr wrap="square">
            <a:noAutofit/>
          </a:bodyPr>
          <a:p>
            <a:r>
              <a:rPr lang="tr-TR" altLang="en-US" sz="1200" b="1">
                <a:latin typeface="Verdana Bold" panose="020B08040305040B0204" charset="0"/>
                <a:cs typeface="Verdana Bold" panose="020B08040305040B0204" charset="0"/>
              </a:rPr>
              <a:t>Projenin Amacı</a:t>
            </a:r>
            <a:endParaRPr lang="en-US" altLang="en-US" sz="1200"/>
          </a:p>
          <a:p>
            <a:r>
              <a:rPr lang="en-US" altLang="en-US" sz="1200"/>
              <a:t>SAP Signavio Process Intelligence kullanarak süre</a:t>
            </a:r>
            <a:r>
              <a:rPr lang="en-US" altLang="en-US" sz="1200"/>
              <a:t>ç</a:t>
            </a:r>
            <a:r>
              <a:rPr lang="en-US" altLang="en-US" sz="1200"/>
              <a:t> görünürlü</a:t>
            </a:r>
            <a:r>
              <a:rPr lang="en-US" altLang="en-US" sz="1200"/>
              <a:t>ğ</a:t>
            </a:r>
            <a:r>
              <a:rPr lang="en-US" altLang="en-US" sz="1200"/>
              <a:t>ünü art</a:t>
            </a:r>
            <a:r>
              <a:rPr lang="en-US" altLang="en-US" sz="1200"/>
              <a:t>ı</a:t>
            </a:r>
            <a:r>
              <a:rPr lang="en-US" altLang="en-US" sz="1200"/>
              <a:t>rmak ve sürekli iyile</a:t>
            </a:r>
            <a:r>
              <a:rPr lang="en-US" altLang="en-US" sz="1200"/>
              <a:t>ş</a:t>
            </a:r>
            <a:r>
              <a:rPr lang="en-US" altLang="en-US" sz="1200"/>
              <a:t>tirme i</a:t>
            </a:r>
            <a:r>
              <a:rPr lang="en-US" altLang="en-US" sz="1200"/>
              <a:t>ç</a:t>
            </a:r>
            <a:r>
              <a:rPr lang="en-US" altLang="en-US" sz="1200"/>
              <a:t>in veri odakl</a:t>
            </a:r>
            <a:r>
              <a:rPr lang="en-US" altLang="en-US" sz="1200"/>
              <a:t>ı</a:t>
            </a:r>
            <a:r>
              <a:rPr lang="en-US" altLang="en-US" sz="1200"/>
              <a:t> bir temel olu</a:t>
            </a:r>
            <a:r>
              <a:rPr lang="en-US" altLang="en-US" sz="1200"/>
              <a:t>ş</a:t>
            </a:r>
            <a:r>
              <a:rPr lang="en-US" altLang="en-US" sz="1200"/>
              <a:t>turmakt</a:t>
            </a:r>
            <a:r>
              <a:rPr lang="en-US" altLang="en-US" sz="1200"/>
              <a:t>ı</a:t>
            </a:r>
            <a:r>
              <a:rPr lang="en-US" altLang="en-US" sz="1200"/>
              <a:t>r.</a:t>
            </a:r>
            <a:endParaRPr lang="en-US" altLang="en-US" sz="1200"/>
          </a:p>
          <a:p>
            <a:endParaRPr lang="en-US" altLang="en-US" sz="1200"/>
          </a:p>
          <a:p>
            <a:r>
              <a:rPr lang="tr-TR" altLang="en-US" sz="1200" b="1">
                <a:latin typeface="Verdana Bold" panose="020B08040305040B0204" charset="0"/>
                <a:cs typeface="Verdana Bold" panose="020B08040305040B0204" charset="0"/>
              </a:rPr>
              <a:t>Temel Hedefler</a:t>
            </a:r>
            <a:endParaRPr lang="tr-TR" altLang="en-US" sz="1200" b="1">
              <a:latin typeface="Verdana Bold" panose="020B08040305040B0204" charset="0"/>
              <a:cs typeface="Verdana Bold" panose="020B08040305040B0204" charset="0"/>
            </a:endParaRPr>
          </a:p>
          <a:p>
            <a:pPr marL="285750" indent="-285750">
              <a:buFont typeface="Arial" panose="020B0604020202090204" pitchFamily="34" charset="0"/>
              <a:buChar char="•"/>
            </a:pPr>
            <a:r>
              <a:rPr lang="en-US" altLang="en-US" sz="1200"/>
              <a:t>•Sistemler aras</a:t>
            </a:r>
            <a:r>
              <a:rPr lang="en-US" altLang="en-US" sz="1200"/>
              <a:t>ı</a:t>
            </a:r>
            <a:r>
              <a:rPr lang="en-US" altLang="en-US" sz="1200"/>
              <a:t> i</a:t>
            </a:r>
            <a:r>
              <a:rPr lang="en-US" altLang="en-US" sz="1200"/>
              <a:t>ş</a:t>
            </a:r>
            <a:r>
              <a:rPr lang="en-US" altLang="en-US" sz="1200"/>
              <a:t> süre</a:t>
            </a:r>
            <a:r>
              <a:rPr lang="en-US" altLang="en-US" sz="1200"/>
              <a:t>ç</a:t>
            </a:r>
            <a:r>
              <a:rPr lang="en-US" altLang="en-US" sz="1200"/>
              <a:t>lerinde u</a:t>
            </a:r>
            <a:r>
              <a:rPr lang="en-US" altLang="en-US" sz="1200"/>
              <a:t>ç</a:t>
            </a:r>
            <a:r>
              <a:rPr lang="en-US" altLang="en-US" sz="1200"/>
              <a:t>tan uca </a:t>
            </a:r>
            <a:r>
              <a:rPr lang="en-US" altLang="en-US" sz="1200"/>
              <a:t>ş</a:t>
            </a:r>
            <a:r>
              <a:rPr lang="en-US" altLang="en-US" sz="1200"/>
              <a:t>effafl</a:t>
            </a:r>
            <a:r>
              <a:rPr lang="en-US" altLang="en-US" sz="1200"/>
              <a:t>ı</a:t>
            </a:r>
            <a:r>
              <a:rPr lang="en-US" altLang="en-US" sz="1200"/>
              <a:t>k sa</a:t>
            </a:r>
            <a:r>
              <a:rPr lang="en-US" altLang="en-US" sz="1200"/>
              <a:t>ğ</a:t>
            </a:r>
            <a:r>
              <a:rPr lang="en-US" altLang="en-US" sz="1200"/>
              <a:t>lamak</a:t>
            </a:r>
            <a:endParaRPr lang="en-US" altLang="en-US" sz="1200"/>
          </a:p>
          <a:p>
            <a:pPr marL="285750" indent="-285750">
              <a:buFont typeface="Arial" panose="020B0604020202090204" pitchFamily="34" charset="0"/>
              <a:buChar char="•"/>
            </a:pPr>
            <a:r>
              <a:rPr lang="en-US" altLang="en-US" sz="1200"/>
              <a:t>•Ger</a:t>
            </a:r>
            <a:r>
              <a:rPr lang="en-US" altLang="en-US" sz="1200"/>
              <a:t>ç</a:t>
            </a:r>
            <a:r>
              <a:rPr lang="en-US" altLang="en-US" sz="1200"/>
              <a:t>ekle</a:t>
            </a:r>
            <a:r>
              <a:rPr lang="en-US" altLang="en-US" sz="1200"/>
              <a:t>ş</a:t>
            </a:r>
            <a:r>
              <a:rPr lang="en-US" altLang="en-US" sz="1200"/>
              <a:t>en süre</a:t>
            </a:r>
            <a:r>
              <a:rPr lang="en-US" altLang="en-US" sz="1200"/>
              <a:t>ç</a:t>
            </a:r>
            <a:r>
              <a:rPr lang="en-US" altLang="en-US" sz="1200"/>
              <a:t> verileri üzerinden varyantlar</a:t>
            </a:r>
            <a:r>
              <a:rPr lang="en-US" altLang="en-US" sz="1200"/>
              <a:t>ı</a:t>
            </a:r>
            <a:r>
              <a:rPr lang="en-US" altLang="en-US" sz="1200"/>
              <a:t>, sapmalar</a:t>
            </a:r>
            <a:r>
              <a:rPr lang="en-US" altLang="en-US" sz="1200"/>
              <a:t>ı</a:t>
            </a:r>
            <a:r>
              <a:rPr lang="en-US" altLang="en-US" sz="1200"/>
              <a:t> ve uyumsuzluklar</a:t>
            </a:r>
            <a:r>
              <a:rPr lang="en-US" altLang="en-US" sz="1200"/>
              <a:t>ı</a:t>
            </a:r>
            <a:r>
              <a:rPr lang="en-US" altLang="en-US" sz="1200"/>
              <a:t> tespit etmek</a:t>
            </a:r>
            <a:endParaRPr lang="en-US" altLang="en-US" sz="1200"/>
          </a:p>
          <a:p>
            <a:pPr marL="285750" indent="-285750">
              <a:buFont typeface="Arial" panose="020B0604020202090204" pitchFamily="34" charset="0"/>
              <a:buChar char="•"/>
            </a:pPr>
            <a:r>
              <a:rPr lang="en-US" altLang="en-US" sz="1200"/>
              <a:t>•Nesnel performans metrikleriyle darbo</a:t>
            </a:r>
            <a:r>
              <a:rPr lang="en-US" altLang="en-US" sz="1200"/>
              <a:t>ğ</a:t>
            </a:r>
            <a:r>
              <a:rPr lang="en-US" altLang="en-US" sz="1200"/>
              <a:t>azlar</a:t>
            </a:r>
            <a:r>
              <a:rPr lang="en-US" altLang="en-US" sz="1200"/>
              <a:t>ı</a:t>
            </a:r>
            <a:r>
              <a:rPr lang="en-US" altLang="en-US" sz="1200"/>
              <a:t> ve verimsizlikleri ortaya koymak</a:t>
            </a:r>
            <a:endParaRPr lang="en-US" altLang="en-US" sz="1200"/>
          </a:p>
          <a:p>
            <a:pPr marL="285750" indent="-285750">
              <a:buFont typeface="Arial" panose="020B0604020202090204" pitchFamily="34" charset="0"/>
              <a:buChar char="•"/>
            </a:pPr>
            <a:r>
              <a:rPr lang="en-US" altLang="en-US" sz="1200"/>
              <a:t>•Veri temelli i</a:t>
            </a:r>
            <a:r>
              <a:rPr lang="en-US" altLang="en-US" sz="1200"/>
              <a:t>ç</a:t>
            </a:r>
            <a:r>
              <a:rPr lang="en-US" altLang="en-US" sz="1200"/>
              <a:t>görülerle süre</a:t>
            </a:r>
            <a:r>
              <a:rPr lang="en-US" altLang="en-US" sz="1200"/>
              <a:t>ç</a:t>
            </a:r>
            <a:r>
              <a:rPr lang="en-US" altLang="en-US" sz="1200"/>
              <a:t> iyile</a:t>
            </a:r>
            <a:r>
              <a:rPr lang="en-US" altLang="en-US" sz="1200"/>
              <a:t>ş</a:t>
            </a:r>
            <a:r>
              <a:rPr lang="en-US" altLang="en-US" sz="1200"/>
              <a:t>tirme ve optimizasyon </a:t>
            </a:r>
            <a:r>
              <a:rPr lang="en-US" altLang="en-US" sz="1200"/>
              <a:t>ç</a:t>
            </a:r>
            <a:r>
              <a:rPr lang="en-US" altLang="en-US" sz="1200"/>
              <a:t>al</a:t>
            </a:r>
            <a:r>
              <a:rPr lang="en-US" altLang="en-US" sz="1200"/>
              <a:t>ış</a:t>
            </a:r>
            <a:r>
              <a:rPr lang="en-US" altLang="en-US" sz="1200"/>
              <a:t>malar</a:t>
            </a:r>
            <a:r>
              <a:rPr lang="en-US" altLang="en-US" sz="1200"/>
              <a:t>ı</a:t>
            </a:r>
            <a:r>
              <a:rPr lang="en-US" altLang="en-US" sz="1200"/>
              <a:t>n</a:t>
            </a:r>
            <a:r>
              <a:rPr lang="en-US" altLang="en-US" sz="1200"/>
              <a:t>ı</a:t>
            </a:r>
            <a:r>
              <a:rPr lang="en-US" altLang="en-US" sz="1200"/>
              <a:t> desteklemek</a:t>
            </a:r>
            <a:endParaRPr lang="en-US" altLang="en-US" sz="1200"/>
          </a:p>
          <a:p>
            <a:pPr marL="285750" indent="-285750">
              <a:buFont typeface="Arial" panose="020B0604020202090204" pitchFamily="34" charset="0"/>
              <a:buChar char="•"/>
            </a:pPr>
            <a:r>
              <a:rPr lang="en-US" altLang="en-US" sz="1200"/>
              <a:t>•Kurumsal öl</a:t>
            </a:r>
            <a:r>
              <a:rPr lang="en-US" altLang="en-US" sz="1200"/>
              <a:t>ç</a:t>
            </a:r>
            <a:r>
              <a:rPr lang="en-US" altLang="en-US" sz="1200"/>
              <a:t>ekte süre</a:t>
            </a:r>
            <a:r>
              <a:rPr lang="en-US" altLang="en-US" sz="1200"/>
              <a:t>ç</a:t>
            </a:r>
            <a:r>
              <a:rPr lang="en-US" altLang="en-US" sz="1200"/>
              <a:t> yönetimi ve dönü</a:t>
            </a:r>
            <a:r>
              <a:rPr lang="en-US" altLang="en-US" sz="1200"/>
              <a:t>ş</a:t>
            </a:r>
            <a:r>
              <a:rPr lang="en-US" altLang="en-US" sz="1200"/>
              <a:t>üm programlar</a:t>
            </a:r>
            <a:r>
              <a:rPr lang="en-US" altLang="en-US" sz="1200"/>
              <a:t>ı</a:t>
            </a:r>
            <a:r>
              <a:rPr lang="en-US" altLang="en-US" sz="1200"/>
              <a:t> i</a:t>
            </a:r>
            <a:r>
              <a:rPr lang="en-US" altLang="en-US" sz="1200"/>
              <a:t>ç</a:t>
            </a:r>
            <a:r>
              <a:rPr lang="en-US" altLang="en-US" sz="1200"/>
              <a:t>in sürdürülebilir bir altyap</a:t>
            </a:r>
            <a:r>
              <a:rPr lang="en-US" altLang="en-US" sz="1200"/>
              <a:t>ı</a:t>
            </a:r>
            <a:r>
              <a:rPr lang="en-US" altLang="en-US" sz="1200"/>
              <a:t> olu</a:t>
            </a:r>
            <a:r>
              <a:rPr lang="en-US" altLang="en-US" sz="1200"/>
              <a:t>ş</a:t>
            </a:r>
            <a:r>
              <a:rPr lang="en-US" altLang="en-US" sz="1200"/>
              <a:t>turmak</a:t>
            </a:r>
            <a:endParaRPr lang="en-US" altLang="en-US" sz="1200"/>
          </a:p>
        </p:txBody>
      </p:sp>
      <p:pic>
        <p:nvPicPr>
          <p:cNvPr id="9" name="Picture 8"/>
          <p:cNvPicPr>
            <a:picLocks noChangeAspect="1"/>
          </p:cNvPicPr>
          <p:nvPr/>
        </p:nvPicPr>
        <p:blipFill>
          <a:blip r:embed="rId1">
            <a:clrChange>
              <a:clrFrom>
                <a:srgbClr val="060606">
                  <a:alpha val="2353"/>
                </a:srgbClr>
              </a:clrFrom>
              <a:clrTo>
                <a:srgbClr val="060606">
                  <a:alpha val="2353"/>
                  <a:alpha val="0"/>
                </a:srgbClr>
              </a:clrTo>
            </a:clrChange>
          </a:blip>
          <a:stretch>
            <a:fillRect/>
          </a:stretch>
        </p:blipFill>
        <p:spPr>
          <a:xfrm>
            <a:off x="6371590" y="701675"/>
            <a:ext cx="5823585" cy="5823585"/>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099" y="441325"/>
            <a:ext cx="11226064" cy="400050"/>
          </a:xfrm>
        </p:spPr>
        <p:txBody>
          <a:bodyPr/>
          <a:p>
            <a:r>
              <a:rPr lang="tr-TR" dirty="0">
                <a:solidFill>
                  <a:srgbClr val="00233E"/>
                </a:solidFill>
                <a:latin typeface="Verdana" panose="020B08040305040B0204" pitchFamily="34" charset="0"/>
                <a:ea typeface="Verdana" panose="020B08040305040B0204" pitchFamily="34" charset="0"/>
                <a:cs typeface="Verdana" panose="020B08040305040B0204" pitchFamily="34" charset="0"/>
                <a:sym typeface="+mn-ea"/>
              </a:rPr>
              <a:t>Veri Temelli Analiz – Verilerden bir Hikaye Yaratmak</a:t>
            </a:r>
            <a:endParaRPr lang="en-US"/>
          </a:p>
        </p:txBody>
      </p:sp>
      <p:sp>
        <p:nvSpPr>
          <p:cNvPr id="3" name="Text Placeholder 2"/>
          <p:cNvSpPr>
            <a:spLocks noGrp="1"/>
          </p:cNvSpPr>
          <p:nvPr>
            <p:ph type="body" sz="quarter" idx="12"/>
          </p:nvPr>
        </p:nvSpPr>
        <p:spPr/>
        <p:txBody>
          <a:bodyPr/>
          <a:p>
            <a:endParaRPr lang="en-US"/>
          </a:p>
        </p:txBody>
      </p:sp>
      <p:sp>
        <p:nvSpPr>
          <p:cNvPr id="4" name="object 4"/>
          <p:cNvSpPr txBox="1"/>
          <p:nvPr/>
        </p:nvSpPr>
        <p:spPr>
          <a:xfrm>
            <a:off x="488315" y="2914650"/>
            <a:ext cx="2479675" cy="1254760"/>
          </a:xfrm>
          <a:prstGeom prst="rect">
            <a:avLst/>
          </a:prstGeom>
        </p:spPr>
        <p:txBody>
          <a:bodyPr vert="horz" wrap="square" lIns="0" tIns="13434" rIns="0" bIns="0" rtlCol="0">
            <a:spAutoFit/>
          </a:bodyPr>
          <a:lstStyle/>
          <a:p>
            <a:pPr marL="13335" marR="5080" algn="l">
              <a:spcBef>
                <a:spcPts val="1045"/>
              </a:spcBef>
            </a:pPr>
            <a:r>
              <a:rPr lang="tr-TR" altLang="de-DE" sz="1200" b="1" dirty="0">
                <a:solidFill>
                  <a:schemeClr val="accent3"/>
                </a:solidFill>
                <a:latin typeface="Verdana" panose="020B08040305040B0204" pitchFamily="34" charset="0"/>
                <a:ea typeface="Verdana" panose="020B08040305040B0204" pitchFamily="34" charset="0"/>
                <a:cs typeface="Verdana" panose="020B08040305040B0204" pitchFamily="34" charset="0"/>
              </a:rPr>
              <a:t>Nasıl Çalışmışız, bunu anlayacağız</a:t>
            </a:r>
            <a:endParaRPr lang="tr-TR" altLang="de-DE" sz="1200" b="1" dirty="0">
              <a:solidFill>
                <a:schemeClr val="accent3"/>
              </a:solidFill>
              <a:latin typeface="Verdana" panose="020B08040305040B0204" pitchFamily="34" charset="0"/>
              <a:ea typeface="Verdana" panose="020B08040305040B0204" pitchFamily="34" charset="0"/>
              <a:cs typeface="Verdana" panose="020B08040305040B0204" pitchFamily="34" charset="0"/>
            </a:endParaRPr>
          </a:p>
          <a:p>
            <a:pPr marL="13335" marR="5080" algn="l">
              <a:spcBef>
                <a:spcPts val="1045"/>
              </a:spcBef>
            </a:pPr>
            <a:r>
              <a:rPr 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Bugün nasıl çalıştığımızı anlamak için süreç sahipleri ile işbirliği yapacak ve verilerden faydalanacağız.</a:t>
            </a:r>
            <a:endParaRPr 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p:txBody>
      </p:sp>
      <p:sp>
        <p:nvSpPr>
          <p:cNvPr id="21" name="Sağ Ok 20"/>
          <p:cNvSpPr/>
          <p:nvPr/>
        </p:nvSpPr>
        <p:spPr bwMode="gray">
          <a:xfrm>
            <a:off x="2759710" y="2075815"/>
            <a:ext cx="1189990" cy="454660"/>
          </a:xfrm>
          <a:prstGeom prst="rightArrow">
            <a:avLst/>
          </a:prstGeom>
          <a:solidFill>
            <a:schemeClr val="accent2"/>
          </a:solidFill>
          <a:ln w="25400" algn="ctr">
            <a:noFill/>
            <a:miter lim="800000"/>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pPr>
            <a:endParaRPr kumimoji="0" lang="tr-TR"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pic>
        <p:nvPicPr>
          <p:cNvPr id="8" name="Picture 7" descr="icons8-minus_1_month"/>
          <p:cNvPicPr>
            <a:picLocks noChangeAspect="1"/>
          </p:cNvPicPr>
          <p:nvPr/>
        </p:nvPicPr>
        <p:blipFill>
          <a:blip r:embed="rId1"/>
          <a:stretch>
            <a:fillRect/>
          </a:stretch>
        </p:blipFill>
        <p:spPr>
          <a:xfrm>
            <a:off x="1373505" y="1742440"/>
            <a:ext cx="968375" cy="968375"/>
          </a:xfrm>
          <a:prstGeom prst="rect">
            <a:avLst/>
          </a:prstGeom>
        </p:spPr>
      </p:pic>
      <p:pic>
        <p:nvPicPr>
          <p:cNvPr id="9" name="Picture 8" descr="icons8-today"/>
          <p:cNvPicPr>
            <a:picLocks noChangeAspect="1"/>
          </p:cNvPicPr>
          <p:nvPr/>
        </p:nvPicPr>
        <p:blipFill>
          <a:blip r:embed="rId2"/>
          <a:stretch>
            <a:fillRect/>
          </a:stretch>
        </p:blipFill>
        <p:spPr>
          <a:xfrm>
            <a:off x="4525645" y="1742440"/>
            <a:ext cx="969264" cy="969264"/>
          </a:xfrm>
          <a:prstGeom prst="rect">
            <a:avLst/>
          </a:prstGeom>
        </p:spPr>
      </p:pic>
      <p:sp>
        <p:nvSpPr>
          <p:cNvPr id="11" name="object 10"/>
          <p:cNvSpPr txBox="1"/>
          <p:nvPr/>
        </p:nvSpPr>
        <p:spPr>
          <a:xfrm>
            <a:off x="4048125" y="2838450"/>
            <a:ext cx="2120265" cy="1624330"/>
          </a:xfrm>
          <a:prstGeom prst="rect">
            <a:avLst/>
          </a:prstGeom>
        </p:spPr>
        <p:txBody>
          <a:bodyPr vert="horz" wrap="square" lIns="0" tIns="13434" rIns="0" bIns="0" rtlCol="0">
            <a:spAutoFit/>
          </a:bodyPr>
          <a:p>
            <a:pPr marL="13335" marR="5080" algn="l">
              <a:spcBef>
                <a:spcPts val="105"/>
              </a:spcBef>
            </a:pPr>
            <a:r>
              <a:rPr lang="tr-TR" sz="1200" b="1" dirty="0">
                <a:solidFill>
                  <a:schemeClr val="accent3"/>
                </a:solidFill>
                <a:latin typeface="Verdana" panose="020B08040305040B0204" pitchFamily="34" charset="0"/>
                <a:ea typeface="Verdana" panose="020B08040305040B0204" pitchFamily="34" charset="0"/>
                <a:cs typeface="Verdana" panose="020B08040305040B0204" pitchFamily="34" charset="0"/>
              </a:rPr>
              <a:t>Geleceği tasarlayacak ve sürekli iyileştireceğiz</a:t>
            </a:r>
            <a:endParaRPr lang="tr-TR" sz="1200" b="1" dirty="0">
              <a:solidFill>
                <a:schemeClr val="accent3"/>
              </a:solidFill>
              <a:latin typeface="Verdana" panose="020B08040305040B0204" pitchFamily="34" charset="0"/>
              <a:ea typeface="Verdana" panose="020B08040305040B0204" pitchFamily="34" charset="0"/>
              <a:cs typeface="Verdana" panose="020B08040305040B0204" pitchFamily="34" charset="0"/>
            </a:endParaRPr>
          </a:p>
          <a:p>
            <a:pPr marL="13335" marR="5080" algn="l">
              <a:spcBef>
                <a:spcPts val="1045"/>
              </a:spcBef>
            </a:pPr>
            <a:r>
              <a:rPr lang="tr-TR" sz="1200" dirty="0">
                <a:solidFill>
                  <a:srgbClr val="00233E"/>
                </a:solidFill>
                <a:latin typeface="Verdana" panose="020B08040305040B0204" pitchFamily="34" charset="0"/>
                <a:ea typeface="Verdana" panose="020B08040305040B0204" pitchFamily="34" charset="0"/>
                <a:cs typeface="Verdana" panose="020B08040305040B0204" pitchFamily="34" charset="0"/>
              </a:rPr>
              <a:t>Operasyonel süreçlerimizi iyileştirmemiz ve dönüştürmemiz gerekli. Süreçlerimizi sahipleriyle birlikte şekillendirmeli ve değişimi yönlendirmeliyiz. </a:t>
            </a:r>
            <a:endParaRPr 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p:txBody>
      </p:sp>
      <p:sp>
        <p:nvSpPr>
          <p:cNvPr id="12" name="Sağ Ok 20"/>
          <p:cNvSpPr/>
          <p:nvPr/>
        </p:nvSpPr>
        <p:spPr bwMode="gray">
          <a:xfrm>
            <a:off x="6070600" y="2133600"/>
            <a:ext cx="1189990" cy="454660"/>
          </a:xfrm>
          <a:prstGeom prst="rightArrow">
            <a:avLst/>
          </a:prstGeom>
          <a:solidFill>
            <a:schemeClr val="accent2"/>
          </a:solidFill>
          <a:ln w="25400" algn="ctr">
            <a:noFill/>
            <a:miter lim="800000"/>
          </a:ln>
        </p:spPr>
        <p:txBody>
          <a:bodyPr lIns="90000" tIns="72000" rIns="90000" bIns="72000" rtlCol="0" anchor="ctr"/>
          <a:p>
            <a:pPr marR="0" algn="ctr" defTabSz="914400" eaLnBrk="1" fontAlgn="base" latinLnBrk="0" hangingPunct="1">
              <a:lnSpc>
                <a:spcPct val="100000"/>
              </a:lnSpc>
              <a:spcBef>
                <a:spcPct val="50000"/>
              </a:spcBef>
              <a:spcAft>
                <a:spcPct val="0"/>
              </a:spcAft>
              <a:buClr>
                <a:srgbClr val="F0AB00"/>
              </a:buClr>
              <a:buSzPct val="80000"/>
            </a:pPr>
            <a:endParaRPr kumimoji="0" lang="tr-TR" sz="1800" b="0" i="0" u="none" strike="noStrike" kern="0" cap="none" spc="0" normalizeH="0" baseline="0" noProof="0" dirty="0" err="1">
              <a:ln>
                <a:noFill/>
              </a:ln>
              <a:effectLst/>
              <a:uLnTx/>
              <a:uFillTx/>
              <a:ea typeface="Arial Unicode MS" panose="020B0604020202020204" pitchFamily="34" charset="-128"/>
              <a:cs typeface="Arial Unicode MS" panose="020B0604020202020204" pitchFamily="34" charset="-128"/>
            </a:endParaRPr>
          </a:p>
        </p:txBody>
      </p:sp>
      <p:pic>
        <p:nvPicPr>
          <p:cNvPr id="13" name="Picture 12" descr="icons8-search_in_list"/>
          <p:cNvPicPr>
            <a:picLocks noChangeAspect="1"/>
          </p:cNvPicPr>
          <p:nvPr/>
        </p:nvPicPr>
        <p:blipFill>
          <a:blip r:embed="rId3"/>
          <a:stretch>
            <a:fillRect/>
          </a:stretch>
        </p:blipFill>
        <p:spPr>
          <a:xfrm>
            <a:off x="8058150" y="1742440"/>
            <a:ext cx="969264" cy="969264"/>
          </a:xfrm>
          <a:prstGeom prst="rect">
            <a:avLst/>
          </a:prstGeom>
        </p:spPr>
      </p:pic>
      <p:sp>
        <p:nvSpPr>
          <p:cNvPr id="14" name="object 10"/>
          <p:cNvSpPr txBox="1"/>
          <p:nvPr/>
        </p:nvSpPr>
        <p:spPr>
          <a:xfrm>
            <a:off x="7701915" y="2914650"/>
            <a:ext cx="2120265" cy="1584960"/>
          </a:xfrm>
          <a:prstGeom prst="rect">
            <a:avLst/>
          </a:prstGeom>
        </p:spPr>
        <p:txBody>
          <a:bodyPr vert="horz" wrap="square" lIns="0" tIns="13434" rIns="0" bIns="0" rtlCol="0">
            <a:spAutoFit/>
          </a:bodyPr>
          <a:p>
            <a:pPr marL="13335" marR="5080" algn="l">
              <a:spcBef>
                <a:spcPts val="105"/>
              </a:spcBef>
            </a:pPr>
            <a:r>
              <a:rPr lang="tr-TR" sz="1200" b="1" dirty="0">
                <a:solidFill>
                  <a:schemeClr val="accent3"/>
                </a:solidFill>
                <a:latin typeface="Verdana" panose="020B08040305040B0204" pitchFamily="34" charset="0"/>
                <a:ea typeface="Verdana" panose="020B08040305040B0204" pitchFamily="34" charset="0"/>
                <a:cs typeface="Verdana" panose="020B08040305040B0204" pitchFamily="34" charset="0"/>
              </a:rPr>
              <a:t>Ne Ölçeceğiz?</a:t>
            </a:r>
            <a:endParaRPr lang="tr-TR" sz="1200" b="1" dirty="0">
              <a:solidFill>
                <a:schemeClr val="accent3"/>
              </a:solidFill>
              <a:latin typeface="Verdana" panose="020B08040305040B0204" pitchFamily="34" charset="0"/>
              <a:ea typeface="Verdana" panose="020B08040305040B0204" pitchFamily="34" charset="0"/>
              <a:cs typeface="Verdana" panose="020B08040305040B0204" pitchFamily="34" charset="0"/>
            </a:endParaRPr>
          </a:p>
          <a:p>
            <a:pPr marL="13335" marR="5080" algn="l">
              <a:spcBef>
                <a:spcPts val="105"/>
              </a:spcBef>
            </a:pPr>
            <a:endParaRPr lang="tr-TR" altLang="en-US"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Ortalama döngü süresi</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Varyant sayısı</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Tekrar eden aktiviteler</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Otomasyon oranı</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Uyumsuz aktivite oranı</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pPr marL="184785" marR="5080" indent="-171450" algn="l">
              <a:spcBef>
                <a:spcPts val="105"/>
              </a:spcBef>
              <a:buFont typeface="Arial" panose="020B0604020202090204" pitchFamily="34" charset="0"/>
              <a:buChar char="•"/>
            </a:pPr>
            <a:r>
              <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rPr>
              <a:t>Yarıda kalan süreçler</a:t>
            </a:r>
            <a:endParaRPr lang="tr-TR" altLang="de-DE" sz="1200" dirty="0">
              <a:solidFill>
                <a:srgbClr val="00233E"/>
              </a:solidFill>
              <a:latin typeface="Verdana" panose="020B08040305040B0204" pitchFamily="34" charset="0"/>
              <a:ea typeface="Verdana" panose="020B08040305040B0204" pitchFamily="34" charset="0"/>
              <a:cs typeface="Verdana" panose="020B08040305040B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4877" y="216682"/>
            <a:ext cx="11186476" cy="677108"/>
          </a:xfrm>
        </p:spPr>
        <p:txBody>
          <a:bodyPr/>
          <a:lstStyle/>
          <a:p>
            <a:r>
              <a:rPr lang="tr-TR" sz="2600">
                <a:latin typeface="Verdana Bold" panose="020B08040305040B0204" charset="0"/>
                <a:ea typeface="Roboto" panose="02000000000000000000" pitchFamily="2" charset="0"/>
                <a:cs typeface="Verdana Bold" panose="020B08040305040B0204" charset="0"/>
              </a:rPr>
              <a:t>Karanlıkta Yol Bulma: İş Süreçlerinin Karmaşıklığını Anlamak</a:t>
            </a:r>
            <a:endParaRPr lang="en-US" sz="2600">
              <a:latin typeface="Verdana Bold" panose="020B08040305040B0204" charset="0"/>
              <a:ea typeface="Roboto" panose="02000000000000000000" pitchFamily="2" charset="0"/>
              <a:cs typeface="Verdana Bold" panose="020B08040305040B0204" charset="0"/>
            </a:endParaRPr>
          </a:p>
        </p:txBody>
      </p:sp>
      <p:pic>
        <p:nvPicPr>
          <p:cNvPr id="2" name="Resim 1"/>
          <p:cNvPicPr>
            <a:picLocks noChangeAspect="1"/>
          </p:cNvPicPr>
          <p:nvPr/>
        </p:nvPicPr>
        <p:blipFill>
          <a:blip r:embed="rId1"/>
          <a:stretch>
            <a:fillRect/>
          </a:stretch>
        </p:blipFill>
        <p:spPr>
          <a:xfrm>
            <a:off x="124877" y="1130525"/>
            <a:ext cx="11857573" cy="5074331"/>
          </a:xfrm>
          <a:prstGeom prst="rect">
            <a:avLst/>
          </a:prstGeom>
        </p:spPr>
      </p:pic>
      <p:pic>
        <p:nvPicPr>
          <p:cNvPr id="44" name="Resim 43"/>
          <p:cNvPicPr>
            <a:picLocks noChangeAspect="1"/>
          </p:cNvPicPr>
          <p:nvPr/>
        </p:nvPicPr>
        <p:blipFill>
          <a:blip r:embed="rId1"/>
          <a:stretch>
            <a:fillRect/>
          </a:stretch>
        </p:blipFill>
        <p:spPr>
          <a:xfrm>
            <a:off x="393848" y="1282925"/>
            <a:ext cx="2380887" cy="993333"/>
          </a:xfrm>
          <a:prstGeom prst="rect">
            <a:avLst/>
          </a:prstGeom>
        </p:spPr>
      </p:pic>
      <p:pic>
        <p:nvPicPr>
          <p:cNvPr id="45" name="Resim 44"/>
          <p:cNvPicPr>
            <a:picLocks noChangeAspect="1"/>
          </p:cNvPicPr>
          <p:nvPr/>
        </p:nvPicPr>
        <p:blipFill>
          <a:blip r:embed="rId1"/>
          <a:stretch>
            <a:fillRect/>
          </a:stretch>
        </p:blipFill>
        <p:spPr>
          <a:xfrm>
            <a:off x="3290998" y="1282923"/>
            <a:ext cx="2380887" cy="993333"/>
          </a:xfrm>
          <a:prstGeom prst="rect">
            <a:avLst/>
          </a:prstGeom>
        </p:spPr>
      </p:pic>
      <p:pic>
        <p:nvPicPr>
          <p:cNvPr id="46" name="Resim 45"/>
          <p:cNvPicPr>
            <a:picLocks noChangeAspect="1"/>
          </p:cNvPicPr>
          <p:nvPr/>
        </p:nvPicPr>
        <p:blipFill>
          <a:blip r:embed="rId1"/>
          <a:stretch>
            <a:fillRect/>
          </a:stretch>
        </p:blipFill>
        <p:spPr>
          <a:xfrm>
            <a:off x="6188148" y="1282923"/>
            <a:ext cx="2380887" cy="993333"/>
          </a:xfrm>
          <a:prstGeom prst="rect">
            <a:avLst/>
          </a:prstGeom>
        </p:spPr>
      </p:pic>
      <p:pic>
        <p:nvPicPr>
          <p:cNvPr id="47" name="Resim 46"/>
          <p:cNvPicPr>
            <a:picLocks noChangeAspect="1"/>
          </p:cNvPicPr>
          <p:nvPr/>
        </p:nvPicPr>
        <p:blipFill>
          <a:blip r:embed="rId1"/>
          <a:stretch>
            <a:fillRect/>
          </a:stretch>
        </p:blipFill>
        <p:spPr>
          <a:xfrm>
            <a:off x="9085298" y="1282923"/>
            <a:ext cx="2380887" cy="993333"/>
          </a:xfrm>
          <a:prstGeom prst="rect">
            <a:avLst/>
          </a:prstGeom>
        </p:spPr>
      </p:pic>
      <p:pic>
        <p:nvPicPr>
          <p:cNvPr id="48" name="Resim 47"/>
          <p:cNvPicPr>
            <a:picLocks noChangeAspect="1"/>
          </p:cNvPicPr>
          <p:nvPr/>
        </p:nvPicPr>
        <p:blipFill>
          <a:blip r:embed="rId1"/>
          <a:stretch>
            <a:fillRect/>
          </a:stretch>
        </p:blipFill>
        <p:spPr>
          <a:xfrm>
            <a:off x="393848" y="3171023"/>
            <a:ext cx="2380887" cy="993333"/>
          </a:xfrm>
          <a:prstGeom prst="rect">
            <a:avLst/>
          </a:prstGeom>
        </p:spPr>
      </p:pic>
      <p:pic>
        <p:nvPicPr>
          <p:cNvPr id="49" name="Resim 48"/>
          <p:cNvPicPr>
            <a:picLocks noChangeAspect="1"/>
          </p:cNvPicPr>
          <p:nvPr/>
        </p:nvPicPr>
        <p:blipFill>
          <a:blip r:embed="rId1"/>
          <a:stretch>
            <a:fillRect/>
          </a:stretch>
        </p:blipFill>
        <p:spPr>
          <a:xfrm>
            <a:off x="3337228" y="3171022"/>
            <a:ext cx="2380887" cy="993333"/>
          </a:xfrm>
          <a:prstGeom prst="rect">
            <a:avLst/>
          </a:prstGeom>
        </p:spPr>
      </p:pic>
      <p:pic>
        <p:nvPicPr>
          <p:cNvPr id="50" name="Resim 49"/>
          <p:cNvPicPr>
            <a:picLocks noChangeAspect="1"/>
          </p:cNvPicPr>
          <p:nvPr/>
        </p:nvPicPr>
        <p:blipFill>
          <a:blip r:embed="rId1"/>
          <a:stretch>
            <a:fillRect/>
          </a:stretch>
        </p:blipFill>
        <p:spPr>
          <a:xfrm>
            <a:off x="6197528" y="3171023"/>
            <a:ext cx="2380887" cy="993333"/>
          </a:xfrm>
          <a:prstGeom prst="rect">
            <a:avLst/>
          </a:prstGeom>
        </p:spPr>
      </p:pic>
      <p:pic>
        <p:nvPicPr>
          <p:cNvPr id="51" name="Resim 50"/>
          <p:cNvPicPr>
            <a:picLocks noChangeAspect="1"/>
          </p:cNvPicPr>
          <p:nvPr/>
        </p:nvPicPr>
        <p:blipFill>
          <a:blip r:embed="rId1"/>
          <a:stretch>
            <a:fillRect/>
          </a:stretch>
        </p:blipFill>
        <p:spPr>
          <a:xfrm>
            <a:off x="9140908" y="3171022"/>
            <a:ext cx="2380887" cy="993333"/>
          </a:xfrm>
          <a:prstGeom prst="rect">
            <a:avLst/>
          </a:prstGeom>
        </p:spPr>
      </p:pic>
      <p:pic>
        <p:nvPicPr>
          <p:cNvPr id="52" name="Resim 51"/>
          <p:cNvPicPr>
            <a:picLocks noChangeAspect="1"/>
          </p:cNvPicPr>
          <p:nvPr/>
        </p:nvPicPr>
        <p:blipFill>
          <a:blip r:embed="rId1"/>
          <a:stretch>
            <a:fillRect/>
          </a:stretch>
        </p:blipFill>
        <p:spPr>
          <a:xfrm>
            <a:off x="393848" y="5059120"/>
            <a:ext cx="2380887" cy="993333"/>
          </a:xfrm>
          <a:prstGeom prst="rect">
            <a:avLst/>
          </a:prstGeom>
        </p:spPr>
      </p:pic>
      <p:pic>
        <p:nvPicPr>
          <p:cNvPr id="53" name="Resim 52"/>
          <p:cNvPicPr>
            <a:picLocks noChangeAspect="1"/>
          </p:cNvPicPr>
          <p:nvPr/>
        </p:nvPicPr>
        <p:blipFill>
          <a:blip r:embed="rId1"/>
          <a:stretch>
            <a:fillRect/>
          </a:stretch>
        </p:blipFill>
        <p:spPr>
          <a:xfrm>
            <a:off x="3337228" y="5059119"/>
            <a:ext cx="2380887" cy="993333"/>
          </a:xfrm>
          <a:prstGeom prst="rect">
            <a:avLst/>
          </a:prstGeom>
        </p:spPr>
      </p:pic>
      <p:pic>
        <p:nvPicPr>
          <p:cNvPr id="54" name="Resim 53"/>
          <p:cNvPicPr>
            <a:picLocks noChangeAspect="1"/>
          </p:cNvPicPr>
          <p:nvPr/>
        </p:nvPicPr>
        <p:blipFill>
          <a:blip r:embed="rId1"/>
          <a:stretch>
            <a:fillRect/>
          </a:stretch>
        </p:blipFill>
        <p:spPr>
          <a:xfrm>
            <a:off x="6197528" y="5059120"/>
            <a:ext cx="2380887" cy="993333"/>
          </a:xfrm>
          <a:prstGeom prst="rect">
            <a:avLst/>
          </a:prstGeom>
        </p:spPr>
      </p:pic>
      <p:pic>
        <p:nvPicPr>
          <p:cNvPr id="55" name="Resim 54"/>
          <p:cNvPicPr>
            <a:picLocks noChangeAspect="1"/>
          </p:cNvPicPr>
          <p:nvPr/>
        </p:nvPicPr>
        <p:blipFill>
          <a:blip r:embed="rId1"/>
          <a:stretch>
            <a:fillRect/>
          </a:stretch>
        </p:blipFill>
        <p:spPr>
          <a:xfrm>
            <a:off x="9140908" y="5059119"/>
            <a:ext cx="2380887" cy="993333"/>
          </a:xfrm>
          <a:prstGeom prst="rect">
            <a:avLst/>
          </a:prstGeom>
        </p:spPr>
      </p:pic>
      <p:pic>
        <p:nvPicPr>
          <p:cNvPr id="68" name="Resim 67"/>
          <p:cNvPicPr>
            <a:picLocks noChangeAspect="1"/>
          </p:cNvPicPr>
          <p:nvPr/>
        </p:nvPicPr>
        <p:blipFill>
          <a:blip r:embed="rId1"/>
          <a:stretch>
            <a:fillRect/>
          </a:stretch>
        </p:blipFill>
        <p:spPr>
          <a:xfrm>
            <a:off x="393848" y="1282923"/>
            <a:ext cx="1163171" cy="485288"/>
          </a:xfrm>
          <a:prstGeom prst="rect">
            <a:avLst/>
          </a:prstGeom>
        </p:spPr>
      </p:pic>
      <p:pic>
        <p:nvPicPr>
          <p:cNvPr id="69" name="Resim 68"/>
          <p:cNvPicPr>
            <a:picLocks noChangeAspect="1"/>
          </p:cNvPicPr>
          <p:nvPr/>
        </p:nvPicPr>
        <p:blipFill>
          <a:blip r:embed="rId1"/>
          <a:stretch>
            <a:fillRect/>
          </a:stretch>
        </p:blipFill>
        <p:spPr>
          <a:xfrm>
            <a:off x="2073282" y="1282923"/>
            <a:ext cx="1163171" cy="485288"/>
          </a:xfrm>
          <a:prstGeom prst="rect">
            <a:avLst/>
          </a:prstGeom>
        </p:spPr>
      </p:pic>
      <p:pic>
        <p:nvPicPr>
          <p:cNvPr id="70" name="Resim 69"/>
          <p:cNvPicPr>
            <a:picLocks noChangeAspect="1"/>
          </p:cNvPicPr>
          <p:nvPr/>
        </p:nvPicPr>
        <p:blipFill>
          <a:blip r:embed="rId1"/>
          <a:stretch>
            <a:fillRect/>
          </a:stretch>
        </p:blipFill>
        <p:spPr>
          <a:xfrm>
            <a:off x="3752716" y="1282923"/>
            <a:ext cx="1163171" cy="485288"/>
          </a:xfrm>
          <a:prstGeom prst="rect">
            <a:avLst/>
          </a:prstGeom>
        </p:spPr>
      </p:pic>
      <p:pic>
        <p:nvPicPr>
          <p:cNvPr id="71" name="Resim 70"/>
          <p:cNvPicPr>
            <a:picLocks noChangeAspect="1"/>
          </p:cNvPicPr>
          <p:nvPr/>
        </p:nvPicPr>
        <p:blipFill>
          <a:blip r:embed="rId1"/>
          <a:stretch>
            <a:fillRect/>
          </a:stretch>
        </p:blipFill>
        <p:spPr>
          <a:xfrm>
            <a:off x="5495443" y="1282923"/>
            <a:ext cx="1163171" cy="485288"/>
          </a:xfrm>
          <a:prstGeom prst="rect">
            <a:avLst/>
          </a:prstGeom>
        </p:spPr>
      </p:pic>
      <p:pic>
        <p:nvPicPr>
          <p:cNvPr id="72" name="Resim 71"/>
          <p:cNvPicPr>
            <a:picLocks noChangeAspect="1"/>
          </p:cNvPicPr>
          <p:nvPr/>
        </p:nvPicPr>
        <p:blipFill>
          <a:blip r:embed="rId1"/>
          <a:stretch>
            <a:fillRect/>
          </a:stretch>
        </p:blipFill>
        <p:spPr>
          <a:xfrm>
            <a:off x="7239939" y="1282923"/>
            <a:ext cx="1163171" cy="485288"/>
          </a:xfrm>
          <a:prstGeom prst="rect">
            <a:avLst/>
          </a:prstGeom>
        </p:spPr>
      </p:pic>
      <p:pic>
        <p:nvPicPr>
          <p:cNvPr id="73" name="Resim 72"/>
          <p:cNvPicPr>
            <a:picLocks noChangeAspect="1"/>
          </p:cNvPicPr>
          <p:nvPr/>
        </p:nvPicPr>
        <p:blipFill>
          <a:blip r:embed="rId1"/>
          <a:stretch>
            <a:fillRect/>
          </a:stretch>
        </p:blipFill>
        <p:spPr>
          <a:xfrm>
            <a:off x="8885934" y="1282923"/>
            <a:ext cx="1163171" cy="485288"/>
          </a:xfrm>
          <a:prstGeom prst="rect">
            <a:avLst/>
          </a:prstGeom>
        </p:spPr>
      </p:pic>
      <p:pic>
        <p:nvPicPr>
          <p:cNvPr id="74" name="Resim 73"/>
          <p:cNvPicPr>
            <a:picLocks noChangeAspect="1"/>
          </p:cNvPicPr>
          <p:nvPr/>
        </p:nvPicPr>
        <p:blipFill>
          <a:blip r:embed="rId1"/>
          <a:stretch>
            <a:fillRect/>
          </a:stretch>
        </p:blipFill>
        <p:spPr>
          <a:xfrm>
            <a:off x="10357600" y="1282923"/>
            <a:ext cx="1163171" cy="485288"/>
          </a:xfrm>
          <a:prstGeom prst="rect">
            <a:avLst/>
          </a:prstGeom>
        </p:spPr>
      </p:pic>
      <p:pic>
        <p:nvPicPr>
          <p:cNvPr id="75" name="Resim 74"/>
          <p:cNvPicPr>
            <a:picLocks noChangeAspect="1"/>
          </p:cNvPicPr>
          <p:nvPr/>
        </p:nvPicPr>
        <p:blipFill>
          <a:blip r:embed="rId1"/>
          <a:stretch>
            <a:fillRect/>
          </a:stretch>
        </p:blipFill>
        <p:spPr>
          <a:xfrm>
            <a:off x="387595" y="2249729"/>
            <a:ext cx="1163171" cy="485288"/>
          </a:xfrm>
          <a:prstGeom prst="rect">
            <a:avLst/>
          </a:prstGeom>
        </p:spPr>
      </p:pic>
      <p:pic>
        <p:nvPicPr>
          <p:cNvPr id="76" name="Resim 75"/>
          <p:cNvPicPr>
            <a:picLocks noChangeAspect="1"/>
          </p:cNvPicPr>
          <p:nvPr/>
        </p:nvPicPr>
        <p:blipFill>
          <a:blip r:embed="rId1"/>
          <a:stretch>
            <a:fillRect/>
          </a:stretch>
        </p:blipFill>
        <p:spPr>
          <a:xfrm>
            <a:off x="2067029" y="2249729"/>
            <a:ext cx="1163171" cy="485288"/>
          </a:xfrm>
          <a:prstGeom prst="rect">
            <a:avLst/>
          </a:prstGeom>
        </p:spPr>
      </p:pic>
      <p:pic>
        <p:nvPicPr>
          <p:cNvPr id="77" name="Resim 76"/>
          <p:cNvPicPr>
            <a:picLocks noChangeAspect="1"/>
          </p:cNvPicPr>
          <p:nvPr/>
        </p:nvPicPr>
        <p:blipFill>
          <a:blip r:embed="rId1"/>
          <a:stretch>
            <a:fillRect/>
          </a:stretch>
        </p:blipFill>
        <p:spPr>
          <a:xfrm>
            <a:off x="3746463" y="2249729"/>
            <a:ext cx="1163171" cy="485288"/>
          </a:xfrm>
          <a:prstGeom prst="rect">
            <a:avLst/>
          </a:prstGeom>
        </p:spPr>
      </p:pic>
      <p:pic>
        <p:nvPicPr>
          <p:cNvPr id="78" name="Resim 77"/>
          <p:cNvPicPr>
            <a:picLocks noChangeAspect="1"/>
          </p:cNvPicPr>
          <p:nvPr/>
        </p:nvPicPr>
        <p:blipFill>
          <a:blip r:embed="rId1"/>
          <a:stretch>
            <a:fillRect/>
          </a:stretch>
        </p:blipFill>
        <p:spPr>
          <a:xfrm>
            <a:off x="5489190" y="2249729"/>
            <a:ext cx="1163171" cy="485288"/>
          </a:xfrm>
          <a:prstGeom prst="rect">
            <a:avLst/>
          </a:prstGeom>
        </p:spPr>
      </p:pic>
      <p:pic>
        <p:nvPicPr>
          <p:cNvPr id="79" name="Resim 78"/>
          <p:cNvPicPr>
            <a:picLocks noChangeAspect="1"/>
          </p:cNvPicPr>
          <p:nvPr/>
        </p:nvPicPr>
        <p:blipFill>
          <a:blip r:embed="rId1"/>
          <a:stretch>
            <a:fillRect/>
          </a:stretch>
        </p:blipFill>
        <p:spPr>
          <a:xfrm>
            <a:off x="7233686" y="2249729"/>
            <a:ext cx="1163171" cy="485288"/>
          </a:xfrm>
          <a:prstGeom prst="rect">
            <a:avLst/>
          </a:prstGeom>
        </p:spPr>
      </p:pic>
      <p:pic>
        <p:nvPicPr>
          <p:cNvPr id="80" name="Resim 79"/>
          <p:cNvPicPr>
            <a:picLocks noChangeAspect="1"/>
          </p:cNvPicPr>
          <p:nvPr/>
        </p:nvPicPr>
        <p:blipFill>
          <a:blip r:embed="rId1"/>
          <a:stretch>
            <a:fillRect/>
          </a:stretch>
        </p:blipFill>
        <p:spPr>
          <a:xfrm>
            <a:off x="8879681" y="2249729"/>
            <a:ext cx="1163171" cy="485288"/>
          </a:xfrm>
          <a:prstGeom prst="rect">
            <a:avLst/>
          </a:prstGeom>
        </p:spPr>
      </p:pic>
      <p:pic>
        <p:nvPicPr>
          <p:cNvPr id="81" name="Resim 80"/>
          <p:cNvPicPr>
            <a:picLocks noChangeAspect="1"/>
          </p:cNvPicPr>
          <p:nvPr/>
        </p:nvPicPr>
        <p:blipFill>
          <a:blip r:embed="rId1"/>
          <a:stretch>
            <a:fillRect/>
          </a:stretch>
        </p:blipFill>
        <p:spPr>
          <a:xfrm>
            <a:off x="10351347" y="2249729"/>
            <a:ext cx="1163171" cy="485288"/>
          </a:xfrm>
          <a:prstGeom prst="rect">
            <a:avLst/>
          </a:prstGeom>
        </p:spPr>
      </p:pic>
      <p:pic>
        <p:nvPicPr>
          <p:cNvPr id="82" name="Resim 81"/>
          <p:cNvPicPr>
            <a:picLocks noChangeAspect="1"/>
          </p:cNvPicPr>
          <p:nvPr/>
        </p:nvPicPr>
        <p:blipFill>
          <a:blip r:embed="rId1"/>
          <a:stretch>
            <a:fillRect/>
          </a:stretch>
        </p:blipFill>
        <p:spPr>
          <a:xfrm>
            <a:off x="394872" y="3160863"/>
            <a:ext cx="1163171" cy="485288"/>
          </a:xfrm>
          <a:prstGeom prst="rect">
            <a:avLst/>
          </a:prstGeom>
        </p:spPr>
      </p:pic>
      <p:pic>
        <p:nvPicPr>
          <p:cNvPr id="83" name="Resim 82"/>
          <p:cNvPicPr>
            <a:picLocks noChangeAspect="1"/>
          </p:cNvPicPr>
          <p:nvPr/>
        </p:nvPicPr>
        <p:blipFill>
          <a:blip r:embed="rId1"/>
          <a:stretch>
            <a:fillRect/>
          </a:stretch>
        </p:blipFill>
        <p:spPr>
          <a:xfrm>
            <a:off x="2074306" y="3160863"/>
            <a:ext cx="1163171" cy="485288"/>
          </a:xfrm>
          <a:prstGeom prst="rect">
            <a:avLst/>
          </a:prstGeom>
        </p:spPr>
      </p:pic>
      <p:pic>
        <p:nvPicPr>
          <p:cNvPr id="84" name="Resim 83"/>
          <p:cNvPicPr>
            <a:picLocks noChangeAspect="1"/>
          </p:cNvPicPr>
          <p:nvPr/>
        </p:nvPicPr>
        <p:blipFill>
          <a:blip r:embed="rId1"/>
          <a:stretch>
            <a:fillRect/>
          </a:stretch>
        </p:blipFill>
        <p:spPr>
          <a:xfrm>
            <a:off x="3753740" y="3160863"/>
            <a:ext cx="1163171" cy="485288"/>
          </a:xfrm>
          <a:prstGeom prst="rect">
            <a:avLst/>
          </a:prstGeom>
        </p:spPr>
      </p:pic>
      <p:pic>
        <p:nvPicPr>
          <p:cNvPr id="85" name="Resim 84"/>
          <p:cNvPicPr>
            <a:picLocks noChangeAspect="1"/>
          </p:cNvPicPr>
          <p:nvPr/>
        </p:nvPicPr>
        <p:blipFill>
          <a:blip r:embed="rId1"/>
          <a:stretch>
            <a:fillRect/>
          </a:stretch>
        </p:blipFill>
        <p:spPr>
          <a:xfrm>
            <a:off x="5496467" y="3160863"/>
            <a:ext cx="1163171" cy="485288"/>
          </a:xfrm>
          <a:prstGeom prst="rect">
            <a:avLst/>
          </a:prstGeom>
        </p:spPr>
      </p:pic>
      <p:pic>
        <p:nvPicPr>
          <p:cNvPr id="86" name="Resim 85"/>
          <p:cNvPicPr>
            <a:picLocks noChangeAspect="1"/>
          </p:cNvPicPr>
          <p:nvPr/>
        </p:nvPicPr>
        <p:blipFill>
          <a:blip r:embed="rId1"/>
          <a:stretch>
            <a:fillRect/>
          </a:stretch>
        </p:blipFill>
        <p:spPr>
          <a:xfrm>
            <a:off x="7240963" y="3160863"/>
            <a:ext cx="1163171" cy="485288"/>
          </a:xfrm>
          <a:prstGeom prst="rect">
            <a:avLst/>
          </a:prstGeom>
        </p:spPr>
      </p:pic>
      <p:pic>
        <p:nvPicPr>
          <p:cNvPr id="87" name="Resim 86"/>
          <p:cNvPicPr>
            <a:picLocks noChangeAspect="1"/>
          </p:cNvPicPr>
          <p:nvPr/>
        </p:nvPicPr>
        <p:blipFill>
          <a:blip r:embed="rId1"/>
          <a:stretch>
            <a:fillRect/>
          </a:stretch>
        </p:blipFill>
        <p:spPr>
          <a:xfrm>
            <a:off x="8886958" y="3160863"/>
            <a:ext cx="1163171" cy="485288"/>
          </a:xfrm>
          <a:prstGeom prst="rect">
            <a:avLst/>
          </a:prstGeom>
        </p:spPr>
      </p:pic>
      <p:pic>
        <p:nvPicPr>
          <p:cNvPr id="88" name="Resim 87"/>
          <p:cNvPicPr>
            <a:picLocks noChangeAspect="1"/>
          </p:cNvPicPr>
          <p:nvPr/>
        </p:nvPicPr>
        <p:blipFill>
          <a:blip r:embed="rId1"/>
          <a:stretch>
            <a:fillRect/>
          </a:stretch>
        </p:blipFill>
        <p:spPr>
          <a:xfrm>
            <a:off x="10358624" y="3160863"/>
            <a:ext cx="1163171" cy="485288"/>
          </a:xfrm>
          <a:prstGeom prst="rect">
            <a:avLst/>
          </a:prstGeom>
        </p:spPr>
      </p:pic>
      <p:pic>
        <p:nvPicPr>
          <p:cNvPr id="89" name="Resim 88"/>
          <p:cNvPicPr>
            <a:picLocks noChangeAspect="1"/>
          </p:cNvPicPr>
          <p:nvPr/>
        </p:nvPicPr>
        <p:blipFill>
          <a:blip r:embed="rId1"/>
          <a:stretch>
            <a:fillRect/>
          </a:stretch>
        </p:blipFill>
        <p:spPr>
          <a:xfrm>
            <a:off x="387595" y="4227292"/>
            <a:ext cx="1163171" cy="485288"/>
          </a:xfrm>
          <a:prstGeom prst="rect">
            <a:avLst/>
          </a:prstGeom>
        </p:spPr>
      </p:pic>
      <p:pic>
        <p:nvPicPr>
          <p:cNvPr id="90" name="Resim 89"/>
          <p:cNvPicPr>
            <a:picLocks noChangeAspect="1"/>
          </p:cNvPicPr>
          <p:nvPr/>
        </p:nvPicPr>
        <p:blipFill>
          <a:blip r:embed="rId1"/>
          <a:stretch>
            <a:fillRect/>
          </a:stretch>
        </p:blipFill>
        <p:spPr>
          <a:xfrm>
            <a:off x="2067029" y="4227292"/>
            <a:ext cx="1163171" cy="485288"/>
          </a:xfrm>
          <a:prstGeom prst="rect">
            <a:avLst/>
          </a:prstGeom>
        </p:spPr>
      </p:pic>
      <p:pic>
        <p:nvPicPr>
          <p:cNvPr id="91" name="Resim 90"/>
          <p:cNvPicPr>
            <a:picLocks noChangeAspect="1"/>
          </p:cNvPicPr>
          <p:nvPr/>
        </p:nvPicPr>
        <p:blipFill>
          <a:blip r:embed="rId1"/>
          <a:stretch>
            <a:fillRect/>
          </a:stretch>
        </p:blipFill>
        <p:spPr>
          <a:xfrm>
            <a:off x="3746463" y="4227292"/>
            <a:ext cx="1163171" cy="485288"/>
          </a:xfrm>
          <a:prstGeom prst="rect">
            <a:avLst/>
          </a:prstGeom>
        </p:spPr>
      </p:pic>
      <p:pic>
        <p:nvPicPr>
          <p:cNvPr id="92" name="Resim 91"/>
          <p:cNvPicPr>
            <a:picLocks noChangeAspect="1"/>
          </p:cNvPicPr>
          <p:nvPr/>
        </p:nvPicPr>
        <p:blipFill>
          <a:blip r:embed="rId1"/>
          <a:stretch>
            <a:fillRect/>
          </a:stretch>
        </p:blipFill>
        <p:spPr>
          <a:xfrm>
            <a:off x="5489190" y="4227292"/>
            <a:ext cx="1163171" cy="485288"/>
          </a:xfrm>
          <a:prstGeom prst="rect">
            <a:avLst/>
          </a:prstGeom>
        </p:spPr>
      </p:pic>
      <p:pic>
        <p:nvPicPr>
          <p:cNvPr id="93" name="Resim 92"/>
          <p:cNvPicPr>
            <a:picLocks noChangeAspect="1"/>
          </p:cNvPicPr>
          <p:nvPr/>
        </p:nvPicPr>
        <p:blipFill>
          <a:blip r:embed="rId1"/>
          <a:stretch>
            <a:fillRect/>
          </a:stretch>
        </p:blipFill>
        <p:spPr>
          <a:xfrm>
            <a:off x="7233686" y="4227292"/>
            <a:ext cx="1163171" cy="485288"/>
          </a:xfrm>
          <a:prstGeom prst="rect">
            <a:avLst/>
          </a:prstGeom>
        </p:spPr>
      </p:pic>
      <p:pic>
        <p:nvPicPr>
          <p:cNvPr id="94" name="Resim 93"/>
          <p:cNvPicPr>
            <a:picLocks noChangeAspect="1"/>
          </p:cNvPicPr>
          <p:nvPr/>
        </p:nvPicPr>
        <p:blipFill>
          <a:blip r:embed="rId1"/>
          <a:stretch>
            <a:fillRect/>
          </a:stretch>
        </p:blipFill>
        <p:spPr>
          <a:xfrm>
            <a:off x="8879681" y="4227292"/>
            <a:ext cx="1163171" cy="485288"/>
          </a:xfrm>
          <a:prstGeom prst="rect">
            <a:avLst/>
          </a:prstGeom>
        </p:spPr>
      </p:pic>
      <p:pic>
        <p:nvPicPr>
          <p:cNvPr id="95" name="Resim 94"/>
          <p:cNvPicPr>
            <a:picLocks noChangeAspect="1"/>
          </p:cNvPicPr>
          <p:nvPr/>
        </p:nvPicPr>
        <p:blipFill>
          <a:blip r:embed="rId1"/>
          <a:stretch>
            <a:fillRect/>
          </a:stretch>
        </p:blipFill>
        <p:spPr>
          <a:xfrm>
            <a:off x="10351347" y="4227292"/>
            <a:ext cx="1163171" cy="485288"/>
          </a:xfrm>
          <a:prstGeom prst="rect">
            <a:avLst/>
          </a:prstGeom>
        </p:spPr>
      </p:pic>
      <p:pic>
        <p:nvPicPr>
          <p:cNvPr id="96" name="Resim 95"/>
          <p:cNvPicPr>
            <a:picLocks noChangeAspect="1"/>
          </p:cNvPicPr>
          <p:nvPr/>
        </p:nvPicPr>
        <p:blipFill>
          <a:blip r:embed="rId1"/>
          <a:stretch>
            <a:fillRect/>
          </a:stretch>
        </p:blipFill>
        <p:spPr>
          <a:xfrm>
            <a:off x="394872" y="5089787"/>
            <a:ext cx="1163171" cy="485288"/>
          </a:xfrm>
          <a:prstGeom prst="rect">
            <a:avLst/>
          </a:prstGeom>
        </p:spPr>
      </p:pic>
      <p:pic>
        <p:nvPicPr>
          <p:cNvPr id="97" name="Resim 96"/>
          <p:cNvPicPr>
            <a:picLocks noChangeAspect="1"/>
          </p:cNvPicPr>
          <p:nvPr/>
        </p:nvPicPr>
        <p:blipFill>
          <a:blip r:embed="rId1"/>
          <a:stretch>
            <a:fillRect/>
          </a:stretch>
        </p:blipFill>
        <p:spPr>
          <a:xfrm>
            <a:off x="2074306" y="5089787"/>
            <a:ext cx="1163171" cy="485288"/>
          </a:xfrm>
          <a:prstGeom prst="rect">
            <a:avLst/>
          </a:prstGeom>
        </p:spPr>
      </p:pic>
      <p:pic>
        <p:nvPicPr>
          <p:cNvPr id="98" name="Resim 97"/>
          <p:cNvPicPr>
            <a:picLocks noChangeAspect="1"/>
          </p:cNvPicPr>
          <p:nvPr/>
        </p:nvPicPr>
        <p:blipFill>
          <a:blip r:embed="rId1"/>
          <a:stretch>
            <a:fillRect/>
          </a:stretch>
        </p:blipFill>
        <p:spPr>
          <a:xfrm>
            <a:off x="3753740" y="5089787"/>
            <a:ext cx="1163171" cy="485288"/>
          </a:xfrm>
          <a:prstGeom prst="rect">
            <a:avLst/>
          </a:prstGeom>
        </p:spPr>
      </p:pic>
      <p:pic>
        <p:nvPicPr>
          <p:cNvPr id="99" name="Resim 98"/>
          <p:cNvPicPr>
            <a:picLocks noChangeAspect="1"/>
          </p:cNvPicPr>
          <p:nvPr/>
        </p:nvPicPr>
        <p:blipFill>
          <a:blip r:embed="rId1"/>
          <a:stretch>
            <a:fillRect/>
          </a:stretch>
        </p:blipFill>
        <p:spPr>
          <a:xfrm>
            <a:off x="5496467" y="5089787"/>
            <a:ext cx="1163171" cy="485288"/>
          </a:xfrm>
          <a:prstGeom prst="rect">
            <a:avLst/>
          </a:prstGeom>
        </p:spPr>
      </p:pic>
      <p:pic>
        <p:nvPicPr>
          <p:cNvPr id="100" name="Resim 99"/>
          <p:cNvPicPr>
            <a:picLocks noChangeAspect="1"/>
          </p:cNvPicPr>
          <p:nvPr/>
        </p:nvPicPr>
        <p:blipFill>
          <a:blip r:embed="rId1"/>
          <a:stretch>
            <a:fillRect/>
          </a:stretch>
        </p:blipFill>
        <p:spPr>
          <a:xfrm>
            <a:off x="7240963" y="5089787"/>
            <a:ext cx="1163171" cy="485288"/>
          </a:xfrm>
          <a:prstGeom prst="rect">
            <a:avLst/>
          </a:prstGeom>
        </p:spPr>
      </p:pic>
      <p:pic>
        <p:nvPicPr>
          <p:cNvPr id="101" name="Resim 100"/>
          <p:cNvPicPr>
            <a:picLocks noChangeAspect="1"/>
          </p:cNvPicPr>
          <p:nvPr/>
        </p:nvPicPr>
        <p:blipFill>
          <a:blip r:embed="rId1"/>
          <a:stretch>
            <a:fillRect/>
          </a:stretch>
        </p:blipFill>
        <p:spPr>
          <a:xfrm>
            <a:off x="8886958" y="5089787"/>
            <a:ext cx="1163171" cy="485288"/>
          </a:xfrm>
          <a:prstGeom prst="rect">
            <a:avLst/>
          </a:prstGeom>
        </p:spPr>
      </p:pic>
      <p:pic>
        <p:nvPicPr>
          <p:cNvPr id="102" name="Resim 101"/>
          <p:cNvPicPr>
            <a:picLocks noChangeAspect="1"/>
          </p:cNvPicPr>
          <p:nvPr/>
        </p:nvPicPr>
        <p:blipFill>
          <a:blip r:embed="rId1"/>
          <a:stretch>
            <a:fillRect/>
          </a:stretch>
        </p:blipFill>
        <p:spPr>
          <a:xfrm>
            <a:off x="10358624" y="5089787"/>
            <a:ext cx="1163171" cy="485288"/>
          </a:xfrm>
          <a:prstGeom prst="rect">
            <a:avLst/>
          </a:prstGeom>
        </p:spPr>
      </p:pic>
      <p:pic>
        <p:nvPicPr>
          <p:cNvPr id="103" name="Resim 102"/>
          <p:cNvPicPr>
            <a:picLocks noChangeAspect="1"/>
          </p:cNvPicPr>
          <p:nvPr/>
        </p:nvPicPr>
        <p:blipFill>
          <a:blip r:embed="rId1"/>
          <a:stretch>
            <a:fillRect/>
          </a:stretch>
        </p:blipFill>
        <p:spPr>
          <a:xfrm>
            <a:off x="394872" y="6198413"/>
            <a:ext cx="1163171" cy="485288"/>
          </a:xfrm>
          <a:prstGeom prst="rect">
            <a:avLst/>
          </a:prstGeom>
        </p:spPr>
      </p:pic>
      <p:pic>
        <p:nvPicPr>
          <p:cNvPr id="104" name="Resim 103"/>
          <p:cNvPicPr>
            <a:picLocks noChangeAspect="1"/>
          </p:cNvPicPr>
          <p:nvPr/>
        </p:nvPicPr>
        <p:blipFill>
          <a:blip r:embed="rId1"/>
          <a:stretch>
            <a:fillRect/>
          </a:stretch>
        </p:blipFill>
        <p:spPr>
          <a:xfrm>
            <a:off x="2074306" y="6198413"/>
            <a:ext cx="1163171" cy="485288"/>
          </a:xfrm>
          <a:prstGeom prst="rect">
            <a:avLst/>
          </a:prstGeom>
        </p:spPr>
      </p:pic>
      <p:pic>
        <p:nvPicPr>
          <p:cNvPr id="105" name="Resim 104"/>
          <p:cNvPicPr>
            <a:picLocks noChangeAspect="1"/>
          </p:cNvPicPr>
          <p:nvPr/>
        </p:nvPicPr>
        <p:blipFill>
          <a:blip r:embed="rId1"/>
          <a:stretch>
            <a:fillRect/>
          </a:stretch>
        </p:blipFill>
        <p:spPr>
          <a:xfrm>
            <a:off x="3753740" y="6198413"/>
            <a:ext cx="1163171" cy="485288"/>
          </a:xfrm>
          <a:prstGeom prst="rect">
            <a:avLst/>
          </a:prstGeom>
        </p:spPr>
      </p:pic>
      <p:pic>
        <p:nvPicPr>
          <p:cNvPr id="106" name="Resim 105"/>
          <p:cNvPicPr>
            <a:picLocks noChangeAspect="1"/>
          </p:cNvPicPr>
          <p:nvPr/>
        </p:nvPicPr>
        <p:blipFill>
          <a:blip r:embed="rId1"/>
          <a:stretch>
            <a:fillRect/>
          </a:stretch>
        </p:blipFill>
        <p:spPr>
          <a:xfrm>
            <a:off x="5496467" y="6198413"/>
            <a:ext cx="1163171" cy="485288"/>
          </a:xfrm>
          <a:prstGeom prst="rect">
            <a:avLst/>
          </a:prstGeom>
        </p:spPr>
      </p:pic>
      <p:pic>
        <p:nvPicPr>
          <p:cNvPr id="107" name="Resim 106"/>
          <p:cNvPicPr>
            <a:picLocks noChangeAspect="1"/>
          </p:cNvPicPr>
          <p:nvPr/>
        </p:nvPicPr>
        <p:blipFill>
          <a:blip r:embed="rId1"/>
          <a:stretch>
            <a:fillRect/>
          </a:stretch>
        </p:blipFill>
        <p:spPr>
          <a:xfrm>
            <a:off x="7240963" y="6198413"/>
            <a:ext cx="1163171" cy="485288"/>
          </a:xfrm>
          <a:prstGeom prst="rect">
            <a:avLst/>
          </a:prstGeom>
        </p:spPr>
      </p:pic>
      <p:pic>
        <p:nvPicPr>
          <p:cNvPr id="108" name="Resim 107"/>
          <p:cNvPicPr>
            <a:picLocks noChangeAspect="1"/>
          </p:cNvPicPr>
          <p:nvPr/>
        </p:nvPicPr>
        <p:blipFill>
          <a:blip r:embed="rId1"/>
          <a:stretch>
            <a:fillRect/>
          </a:stretch>
        </p:blipFill>
        <p:spPr>
          <a:xfrm>
            <a:off x="8886958" y="6198413"/>
            <a:ext cx="1163171" cy="485288"/>
          </a:xfrm>
          <a:prstGeom prst="rect">
            <a:avLst/>
          </a:prstGeom>
        </p:spPr>
      </p:pic>
      <p:pic>
        <p:nvPicPr>
          <p:cNvPr id="109" name="Resim 108"/>
          <p:cNvPicPr>
            <a:picLocks noChangeAspect="1"/>
          </p:cNvPicPr>
          <p:nvPr/>
        </p:nvPicPr>
        <p:blipFill>
          <a:blip r:embed="rId1"/>
          <a:stretch>
            <a:fillRect/>
          </a:stretch>
        </p:blipFill>
        <p:spPr>
          <a:xfrm>
            <a:off x="10358624" y="6198413"/>
            <a:ext cx="1163171" cy="4852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horizontal)">
                                      <p:cBhvr>
                                        <p:cTn id="17" dur="500"/>
                                        <p:tgtEl>
                                          <p:spTgt spid="45"/>
                                        </p:tgtEl>
                                      </p:cBhvr>
                                    </p:animEffect>
                                  </p:childTnLst>
                                </p:cTn>
                              </p:par>
                              <p:par>
                                <p:cTn id="18" presetID="3" presetClass="entr" presetSubtype="1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blinds(horizontal)">
                                      <p:cBhvr>
                                        <p:cTn id="20" dur="500"/>
                                        <p:tgtEl>
                                          <p:spTgt spid="46"/>
                                        </p:tgtEl>
                                      </p:cBhvr>
                                    </p:animEffect>
                                  </p:childTnLst>
                                </p:cTn>
                              </p:par>
                              <p:par>
                                <p:cTn id="21" presetID="3" presetClass="entr" presetSubtype="1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blinds(horizontal)">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blinds(horizontal)">
                                      <p:cBhvr>
                                        <p:cTn id="28" dur="500"/>
                                        <p:tgtEl>
                                          <p:spTgt spid="48"/>
                                        </p:tgtEl>
                                      </p:cBhvr>
                                    </p:animEffect>
                                  </p:childTnLst>
                                </p:cTn>
                              </p:par>
                              <p:par>
                                <p:cTn id="29" presetID="3" presetClass="entr" presetSubtype="1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linds(horizontal)">
                                      <p:cBhvr>
                                        <p:cTn id="31" dur="500"/>
                                        <p:tgtEl>
                                          <p:spTgt spid="49"/>
                                        </p:tgtEl>
                                      </p:cBhvr>
                                    </p:animEffect>
                                  </p:childTnLst>
                                </p:cTn>
                              </p:par>
                              <p:par>
                                <p:cTn id="32" presetID="3" presetClass="entr" presetSubtype="1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par>
                                <p:cTn id="35" presetID="3" presetClass="entr" presetSubtype="1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linds(horizontal)">
                                      <p:cBhvr>
                                        <p:cTn id="37" dur="500"/>
                                        <p:tgtEl>
                                          <p:spTgt spid="51"/>
                                        </p:tgtEl>
                                      </p:cBhvr>
                                    </p:animEffect>
                                  </p:childTnLst>
                                </p:cTn>
                              </p:par>
                              <p:par>
                                <p:cTn id="38" presetID="3" presetClass="entr" presetSubtype="10" fill="hold"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blinds(horizontal)">
                                      <p:cBhvr>
                                        <p:cTn id="40" dur="500"/>
                                        <p:tgtEl>
                                          <p:spTgt spid="55"/>
                                        </p:tgtEl>
                                      </p:cBhvr>
                                    </p:animEffect>
                                  </p:childTnLst>
                                </p:cTn>
                              </p:par>
                              <p:par>
                                <p:cTn id="41" presetID="3"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par>
                                <p:cTn id="44" presetID="3" presetClass="entr" presetSubtype="1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blinds(horizontal)">
                                      <p:cBhvr>
                                        <p:cTn id="46" dur="500"/>
                                        <p:tgtEl>
                                          <p:spTgt spid="53"/>
                                        </p:tgtEl>
                                      </p:cBhvr>
                                    </p:animEffect>
                                  </p:childTnLst>
                                </p:cTn>
                              </p:par>
                              <p:par>
                                <p:cTn id="47" presetID="3" presetClass="entr" presetSubtype="1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blinds(horizontal)">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44"/>
                                        </p:tgtEl>
                                      </p:cBhvr>
                                    </p:animEffect>
                                    <p:set>
                                      <p:cBhvr>
                                        <p:cTn id="54" dur="1" fill="hold">
                                          <p:stCondLst>
                                            <p:cond delay="499"/>
                                          </p:stCondLst>
                                        </p:cTn>
                                        <p:tgtEl>
                                          <p:spTgt spid="44"/>
                                        </p:tgtEl>
                                        <p:attrNameLst>
                                          <p:attrName>style.visibility</p:attrName>
                                        </p:attrNameLst>
                                      </p:cBhvr>
                                      <p:to>
                                        <p:strVal val="hidden"/>
                                      </p:to>
                                    </p:set>
                                  </p:childTnLst>
                                </p:cTn>
                              </p:par>
                              <p:par>
                                <p:cTn id="55" presetID="3" presetClass="exit" presetSubtype="10" fill="hold" nodeType="withEffect">
                                  <p:stCondLst>
                                    <p:cond delay="0"/>
                                  </p:stCondLst>
                                  <p:childTnLst>
                                    <p:animEffect transition="out" filter="blinds(horizontal)">
                                      <p:cBhvr>
                                        <p:cTn id="56" dur="500"/>
                                        <p:tgtEl>
                                          <p:spTgt spid="45"/>
                                        </p:tgtEl>
                                      </p:cBhvr>
                                    </p:animEffect>
                                    <p:set>
                                      <p:cBhvr>
                                        <p:cTn id="57" dur="1" fill="hold">
                                          <p:stCondLst>
                                            <p:cond delay="499"/>
                                          </p:stCondLst>
                                        </p:cTn>
                                        <p:tgtEl>
                                          <p:spTgt spid="45"/>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46"/>
                                        </p:tgtEl>
                                      </p:cBhvr>
                                    </p:animEffect>
                                    <p:set>
                                      <p:cBhvr>
                                        <p:cTn id="60" dur="1" fill="hold">
                                          <p:stCondLst>
                                            <p:cond delay="499"/>
                                          </p:stCondLst>
                                        </p:cTn>
                                        <p:tgtEl>
                                          <p:spTgt spid="46"/>
                                        </p:tgtEl>
                                        <p:attrNameLst>
                                          <p:attrName>style.visibility</p:attrName>
                                        </p:attrNameLst>
                                      </p:cBhvr>
                                      <p:to>
                                        <p:strVal val="hidden"/>
                                      </p:to>
                                    </p:set>
                                  </p:childTnLst>
                                </p:cTn>
                              </p:par>
                              <p:par>
                                <p:cTn id="61" presetID="3" presetClass="exit" presetSubtype="10" fill="hold" nodeType="withEffect">
                                  <p:stCondLst>
                                    <p:cond delay="0"/>
                                  </p:stCondLst>
                                  <p:childTnLst>
                                    <p:animEffect transition="out" filter="blinds(horizontal)">
                                      <p:cBhvr>
                                        <p:cTn id="62" dur="500"/>
                                        <p:tgtEl>
                                          <p:spTgt spid="47"/>
                                        </p:tgtEl>
                                      </p:cBhvr>
                                    </p:animEffect>
                                    <p:set>
                                      <p:cBhvr>
                                        <p:cTn id="63" dur="1" fill="hold">
                                          <p:stCondLst>
                                            <p:cond delay="499"/>
                                          </p:stCondLst>
                                        </p:cTn>
                                        <p:tgtEl>
                                          <p:spTgt spid="47"/>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51"/>
                                        </p:tgtEl>
                                      </p:cBhvr>
                                    </p:animEffect>
                                    <p:set>
                                      <p:cBhvr>
                                        <p:cTn id="66" dur="1" fill="hold">
                                          <p:stCondLst>
                                            <p:cond delay="499"/>
                                          </p:stCondLst>
                                        </p:cTn>
                                        <p:tgtEl>
                                          <p:spTgt spid="51"/>
                                        </p:tgtEl>
                                        <p:attrNameLst>
                                          <p:attrName>style.visibility</p:attrName>
                                        </p:attrNameLst>
                                      </p:cBhvr>
                                      <p:to>
                                        <p:strVal val="hidden"/>
                                      </p:to>
                                    </p:set>
                                  </p:childTnLst>
                                </p:cTn>
                              </p:par>
                              <p:par>
                                <p:cTn id="67" presetID="3" presetClass="exit" presetSubtype="10" fill="hold" nodeType="withEffect">
                                  <p:stCondLst>
                                    <p:cond delay="0"/>
                                  </p:stCondLst>
                                  <p:childTnLst>
                                    <p:animEffect transition="out" filter="blinds(horizontal)">
                                      <p:cBhvr>
                                        <p:cTn id="68" dur="500"/>
                                        <p:tgtEl>
                                          <p:spTgt spid="50"/>
                                        </p:tgtEl>
                                      </p:cBhvr>
                                    </p:animEffect>
                                    <p:set>
                                      <p:cBhvr>
                                        <p:cTn id="69" dur="1" fill="hold">
                                          <p:stCondLst>
                                            <p:cond delay="499"/>
                                          </p:stCondLst>
                                        </p:cTn>
                                        <p:tgtEl>
                                          <p:spTgt spid="50"/>
                                        </p:tgtEl>
                                        <p:attrNameLst>
                                          <p:attrName>style.visibility</p:attrName>
                                        </p:attrNameLst>
                                      </p:cBhvr>
                                      <p:to>
                                        <p:strVal val="hidden"/>
                                      </p:to>
                                    </p:set>
                                  </p:childTnLst>
                                </p:cTn>
                              </p:par>
                              <p:par>
                                <p:cTn id="70" presetID="3" presetClass="exit" presetSubtype="10" fill="hold" nodeType="withEffect">
                                  <p:stCondLst>
                                    <p:cond delay="0"/>
                                  </p:stCondLst>
                                  <p:childTnLst>
                                    <p:animEffect transition="out" filter="blinds(horizontal)">
                                      <p:cBhvr>
                                        <p:cTn id="71" dur="500"/>
                                        <p:tgtEl>
                                          <p:spTgt spid="49"/>
                                        </p:tgtEl>
                                      </p:cBhvr>
                                    </p:animEffect>
                                    <p:set>
                                      <p:cBhvr>
                                        <p:cTn id="72" dur="1" fill="hold">
                                          <p:stCondLst>
                                            <p:cond delay="499"/>
                                          </p:stCondLst>
                                        </p:cTn>
                                        <p:tgtEl>
                                          <p:spTgt spid="49"/>
                                        </p:tgtEl>
                                        <p:attrNameLst>
                                          <p:attrName>style.visibility</p:attrName>
                                        </p:attrNameLst>
                                      </p:cBhvr>
                                      <p:to>
                                        <p:strVal val="hidden"/>
                                      </p:to>
                                    </p:set>
                                  </p:childTnLst>
                                </p:cTn>
                              </p:par>
                              <p:par>
                                <p:cTn id="73" presetID="3" presetClass="exit" presetSubtype="10" fill="hold" nodeType="withEffect">
                                  <p:stCondLst>
                                    <p:cond delay="0"/>
                                  </p:stCondLst>
                                  <p:childTnLst>
                                    <p:animEffect transition="out" filter="blinds(horizontal)">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par>
                                <p:cTn id="76" presetID="3" presetClass="exit" presetSubtype="10" fill="hold" nodeType="withEffect">
                                  <p:stCondLst>
                                    <p:cond delay="0"/>
                                  </p:stCondLst>
                                  <p:childTnLst>
                                    <p:animEffect transition="out" filter="blinds(horizontal)">
                                      <p:cBhvr>
                                        <p:cTn id="77" dur="500"/>
                                        <p:tgtEl>
                                          <p:spTgt spid="52"/>
                                        </p:tgtEl>
                                      </p:cBhvr>
                                    </p:animEffect>
                                    <p:set>
                                      <p:cBhvr>
                                        <p:cTn id="78" dur="1" fill="hold">
                                          <p:stCondLst>
                                            <p:cond delay="499"/>
                                          </p:stCondLst>
                                        </p:cTn>
                                        <p:tgtEl>
                                          <p:spTgt spid="52"/>
                                        </p:tgtEl>
                                        <p:attrNameLst>
                                          <p:attrName>style.visibility</p:attrName>
                                        </p:attrNameLst>
                                      </p:cBhvr>
                                      <p:to>
                                        <p:strVal val="hidden"/>
                                      </p:to>
                                    </p:set>
                                  </p:childTnLst>
                                </p:cTn>
                              </p:par>
                              <p:par>
                                <p:cTn id="79" presetID="3" presetClass="exit" presetSubtype="10" fill="hold" nodeType="withEffect">
                                  <p:stCondLst>
                                    <p:cond delay="0"/>
                                  </p:stCondLst>
                                  <p:childTnLst>
                                    <p:animEffect transition="out" filter="blinds(horizontal)">
                                      <p:cBhvr>
                                        <p:cTn id="80" dur="500"/>
                                        <p:tgtEl>
                                          <p:spTgt spid="53"/>
                                        </p:tgtEl>
                                      </p:cBhvr>
                                    </p:animEffect>
                                    <p:set>
                                      <p:cBhvr>
                                        <p:cTn id="81" dur="1" fill="hold">
                                          <p:stCondLst>
                                            <p:cond delay="499"/>
                                          </p:stCondLst>
                                        </p:cTn>
                                        <p:tgtEl>
                                          <p:spTgt spid="53"/>
                                        </p:tgtEl>
                                        <p:attrNameLst>
                                          <p:attrName>style.visibility</p:attrName>
                                        </p:attrNameLst>
                                      </p:cBhvr>
                                      <p:to>
                                        <p:strVal val="hidden"/>
                                      </p:to>
                                    </p:set>
                                  </p:childTnLst>
                                </p:cTn>
                              </p:par>
                              <p:par>
                                <p:cTn id="82" presetID="3" presetClass="exit" presetSubtype="10" fill="hold" nodeType="withEffect">
                                  <p:stCondLst>
                                    <p:cond delay="0"/>
                                  </p:stCondLst>
                                  <p:childTnLst>
                                    <p:animEffect transition="out" filter="blinds(horizontal)">
                                      <p:cBhvr>
                                        <p:cTn id="83" dur="500"/>
                                        <p:tgtEl>
                                          <p:spTgt spid="54"/>
                                        </p:tgtEl>
                                      </p:cBhvr>
                                    </p:animEffect>
                                    <p:set>
                                      <p:cBhvr>
                                        <p:cTn id="84" dur="1" fill="hold">
                                          <p:stCondLst>
                                            <p:cond delay="499"/>
                                          </p:stCondLst>
                                        </p:cTn>
                                        <p:tgtEl>
                                          <p:spTgt spid="54"/>
                                        </p:tgtEl>
                                        <p:attrNameLst>
                                          <p:attrName>style.visibility</p:attrName>
                                        </p:attrNameLst>
                                      </p:cBhvr>
                                      <p:to>
                                        <p:strVal val="hidden"/>
                                      </p:to>
                                    </p:set>
                                  </p:childTnLst>
                                </p:cTn>
                              </p:par>
                              <p:par>
                                <p:cTn id="85" presetID="3" presetClass="exit" presetSubtype="10" fill="hold" nodeType="withEffect">
                                  <p:stCondLst>
                                    <p:cond delay="0"/>
                                  </p:stCondLst>
                                  <p:childTnLst>
                                    <p:animEffect transition="out" filter="blinds(horizontal)">
                                      <p:cBhvr>
                                        <p:cTn id="86" dur="500"/>
                                        <p:tgtEl>
                                          <p:spTgt spid="55"/>
                                        </p:tgtEl>
                                      </p:cBhvr>
                                    </p:animEffect>
                                    <p:set>
                                      <p:cBhvr>
                                        <p:cTn id="87" dur="1" fill="hold">
                                          <p:stCondLst>
                                            <p:cond delay="499"/>
                                          </p:stCondLst>
                                        </p:cTn>
                                        <p:tgtEl>
                                          <p:spTgt spid="55"/>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103"/>
                                        </p:tgtEl>
                                        <p:attrNameLst>
                                          <p:attrName>style.visibility</p:attrName>
                                        </p:attrNameLst>
                                      </p:cBhvr>
                                      <p:to>
                                        <p:strVal val="visible"/>
                                      </p:to>
                                    </p:set>
                                    <p:animEffect transition="in" filter="blinds(horizontal)">
                                      <p:cBhvr>
                                        <p:cTn id="92" dur="500"/>
                                        <p:tgtEl>
                                          <p:spTgt spid="103"/>
                                        </p:tgtEl>
                                      </p:cBhvr>
                                    </p:animEffect>
                                  </p:childTnLst>
                                </p:cTn>
                              </p:par>
                              <p:par>
                                <p:cTn id="93" presetID="3" presetClass="entr" presetSubtype="10" fill="hold" nodeType="withEffect">
                                  <p:stCondLst>
                                    <p:cond delay="0"/>
                                  </p:stCondLst>
                                  <p:childTnLst>
                                    <p:set>
                                      <p:cBhvr>
                                        <p:cTn id="94" dur="1" fill="hold">
                                          <p:stCondLst>
                                            <p:cond delay="0"/>
                                          </p:stCondLst>
                                        </p:cTn>
                                        <p:tgtEl>
                                          <p:spTgt spid="104"/>
                                        </p:tgtEl>
                                        <p:attrNameLst>
                                          <p:attrName>style.visibility</p:attrName>
                                        </p:attrNameLst>
                                      </p:cBhvr>
                                      <p:to>
                                        <p:strVal val="visible"/>
                                      </p:to>
                                    </p:set>
                                    <p:animEffect transition="in" filter="blinds(horizontal)">
                                      <p:cBhvr>
                                        <p:cTn id="95" dur="500"/>
                                        <p:tgtEl>
                                          <p:spTgt spid="104"/>
                                        </p:tgtEl>
                                      </p:cBhvr>
                                    </p:animEffect>
                                  </p:childTnLst>
                                </p:cTn>
                              </p:par>
                              <p:par>
                                <p:cTn id="96" presetID="3" presetClass="entr" presetSubtype="10" fill="hold" nodeType="with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blinds(horizontal)">
                                      <p:cBhvr>
                                        <p:cTn id="98" dur="500"/>
                                        <p:tgtEl>
                                          <p:spTgt spid="105"/>
                                        </p:tgtEl>
                                      </p:cBhvr>
                                    </p:animEffect>
                                  </p:childTnLst>
                                </p:cTn>
                              </p:par>
                              <p:par>
                                <p:cTn id="99" presetID="3" presetClass="entr" presetSubtype="10" fill="hold" nodeType="withEffect">
                                  <p:stCondLst>
                                    <p:cond delay="0"/>
                                  </p:stCondLst>
                                  <p:childTnLst>
                                    <p:set>
                                      <p:cBhvr>
                                        <p:cTn id="100" dur="1" fill="hold">
                                          <p:stCondLst>
                                            <p:cond delay="0"/>
                                          </p:stCondLst>
                                        </p:cTn>
                                        <p:tgtEl>
                                          <p:spTgt spid="106"/>
                                        </p:tgtEl>
                                        <p:attrNameLst>
                                          <p:attrName>style.visibility</p:attrName>
                                        </p:attrNameLst>
                                      </p:cBhvr>
                                      <p:to>
                                        <p:strVal val="visible"/>
                                      </p:to>
                                    </p:set>
                                    <p:animEffect transition="in" filter="blinds(horizontal)">
                                      <p:cBhvr>
                                        <p:cTn id="101" dur="500"/>
                                        <p:tgtEl>
                                          <p:spTgt spid="106"/>
                                        </p:tgtEl>
                                      </p:cBhvr>
                                    </p:animEffect>
                                  </p:childTnLst>
                                </p:cTn>
                              </p:par>
                              <p:par>
                                <p:cTn id="102" presetID="3" presetClass="entr" presetSubtype="10" fill="hold" nodeType="withEffect">
                                  <p:stCondLst>
                                    <p:cond delay="0"/>
                                  </p:stCondLst>
                                  <p:childTnLst>
                                    <p:set>
                                      <p:cBhvr>
                                        <p:cTn id="103" dur="1" fill="hold">
                                          <p:stCondLst>
                                            <p:cond delay="0"/>
                                          </p:stCondLst>
                                        </p:cTn>
                                        <p:tgtEl>
                                          <p:spTgt spid="107"/>
                                        </p:tgtEl>
                                        <p:attrNameLst>
                                          <p:attrName>style.visibility</p:attrName>
                                        </p:attrNameLst>
                                      </p:cBhvr>
                                      <p:to>
                                        <p:strVal val="visible"/>
                                      </p:to>
                                    </p:set>
                                    <p:animEffect transition="in" filter="blinds(horizontal)">
                                      <p:cBhvr>
                                        <p:cTn id="104" dur="500"/>
                                        <p:tgtEl>
                                          <p:spTgt spid="107"/>
                                        </p:tgtEl>
                                      </p:cBhvr>
                                    </p:animEffect>
                                  </p:childTnLst>
                                </p:cTn>
                              </p:par>
                              <p:par>
                                <p:cTn id="105" presetID="3" presetClass="entr" presetSubtype="10" fill="hold" nodeType="withEffect">
                                  <p:stCondLst>
                                    <p:cond delay="0"/>
                                  </p:stCondLst>
                                  <p:childTnLst>
                                    <p:set>
                                      <p:cBhvr>
                                        <p:cTn id="106" dur="1" fill="hold">
                                          <p:stCondLst>
                                            <p:cond delay="0"/>
                                          </p:stCondLst>
                                        </p:cTn>
                                        <p:tgtEl>
                                          <p:spTgt spid="108"/>
                                        </p:tgtEl>
                                        <p:attrNameLst>
                                          <p:attrName>style.visibility</p:attrName>
                                        </p:attrNameLst>
                                      </p:cBhvr>
                                      <p:to>
                                        <p:strVal val="visible"/>
                                      </p:to>
                                    </p:set>
                                    <p:animEffect transition="in" filter="blinds(horizontal)">
                                      <p:cBhvr>
                                        <p:cTn id="107" dur="500"/>
                                        <p:tgtEl>
                                          <p:spTgt spid="108"/>
                                        </p:tgtEl>
                                      </p:cBhvr>
                                    </p:animEffect>
                                  </p:childTnLst>
                                </p:cTn>
                              </p:par>
                              <p:par>
                                <p:cTn id="108" presetID="3" presetClass="entr" presetSubtype="10" fill="hold" nodeType="withEffect">
                                  <p:stCondLst>
                                    <p:cond delay="0"/>
                                  </p:stCondLst>
                                  <p:childTnLst>
                                    <p:set>
                                      <p:cBhvr>
                                        <p:cTn id="109" dur="1" fill="hold">
                                          <p:stCondLst>
                                            <p:cond delay="0"/>
                                          </p:stCondLst>
                                        </p:cTn>
                                        <p:tgtEl>
                                          <p:spTgt spid="109"/>
                                        </p:tgtEl>
                                        <p:attrNameLst>
                                          <p:attrName>style.visibility</p:attrName>
                                        </p:attrNameLst>
                                      </p:cBhvr>
                                      <p:to>
                                        <p:strVal val="visible"/>
                                      </p:to>
                                    </p:set>
                                    <p:animEffect transition="in" filter="blinds(horizontal)">
                                      <p:cBhvr>
                                        <p:cTn id="110" dur="500"/>
                                        <p:tgtEl>
                                          <p:spTgt spid="109"/>
                                        </p:tgtEl>
                                      </p:cBhvr>
                                    </p:animEffect>
                                  </p:childTnLst>
                                </p:cTn>
                              </p:par>
                              <p:par>
                                <p:cTn id="111" presetID="3" presetClass="entr" presetSubtype="10" fill="hold" nodeType="withEffect">
                                  <p:stCondLst>
                                    <p:cond delay="0"/>
                                  </p:stCondLst>
                                  <p:childTnLst>
                                    <p:set>
                                      <p:cBhvr>
                                        <p:cTn id="112" dur="1" fill="hold">
                                          <p:stCondLst>
                                            <p:cond delay="0"/>
                                          </p:stCondLst>
                                        </p:cTn>
                                        <p:tgtEl>
                                          <p:spTgt spid="96"/>
                                        </p:tgtEl>
                                        <p:attrNameLst>
                                          <p:attrName>style.visibility</p:attrName>
                                        </p:attrNameLst>
                                      </p:cBhvr>
                                      <p:to>
                                        <p:strVal val="visible"/>
                                      </p:to>
                                    </p:set>
                                    <p:animEffect transition="in" filter="blinds(horizontal)">
                                      <p:cBhvr>
                                        <p:cTn id="113" dur="500"/>
                                        <p:tgtEl>
                                          <p:spTgt spid="96"/>
                                        </p:tgtEl>
                                      </p:cBhvr>
                                    </p:animEffect>
                                  </p:childTnLst>
                                </p:cTn>
                              </p:par>
                              <p:par>
                                <p:cTn id="114" presetID="3" presetClass="entr" presetSubtype="10" fill="hold" nodeType="withEffect">
                                  <p:stCondLst>
                                    <p:cond delay="0"/>
                                  </p:stCondLst>
                                  <p:childTnLst>
                                    <p:set>
                                      <p:cBhvr>
                                        <p:cTn id="115" dur="1" fill="hold">
                                          <p:stCondLst>
                                            <p:cond delay="0"/>
                                          </p:stCondLst>
                                        </p:cTn>
                                        <p:tgtEl>
                                          <p:spTgt spid="97"/>
                                        </p:tgtEl>
                                        <p:attrNameLst>
                                          <p:attrName>style.visibility</p:attrName>
                                        </p:attrNameLst>
                                      </p:cBhvr>
                                      <p:to>
                                        <p:strVal val="visible"/>
                                      </p:to>
                                    </p:set>
                                    <p:animEffect transition="in" filter="blinds(horizontal)">
                                      <p:cBhvr>
                                        <p:cTn id="116" dur="500"/>
                                        <p:tgtEl>
                                          <p:spTgt spid="97"/>
                                        </p:tgtEl>
                                      </p:cBhvr>
                                    </p:animEffect>
                                  </p:childTnLst>
                                </p:cTn>
                              </p:par>
                              <p:par>
                                <p:cTn id="117" presetID="3" presetClass="entr" presetSubtype="10" fill="hold" nodeType="withEffect">
                                  <p:stCondLst>
                                    <p:cond delay="0"/>
                                  </p:stCondLst>
                                  <p:childTnLst>
                                    <p:set>
                                      <p:cBhvr>
                                        <p:cTn id="118" dur="1" fill="hold">
                                          <p:stCondLst>
                                            <p:cond delay="0"/>
                                          </p:stCondLst>
                                        </p:cTn>
                                        <p:tgtEl>
                                          <p:spTgt spid="98"/>
                                        </p:tgtEl>
                                        <p:attrNameLst>
                                          <p:attrName>style.visibility</p:attrName>
                                        </p:attrNameLst>
                                      </p:cBhvr>
                                      <p:to>
                                        <p:strVal val="visible"/>
                                      </p:to>
                                    </p:set>
                                    <p:animEffect transition="in" filter="blinds(horizontal)">
                                      <p:cBhvr>
                                        <p:cTn id="119" dur="500"/>
                                        <p:tgtEl>
                                          <p:spTgt spid="98"/>
                                        </p:tgtEl>
                                      </p:cBhvr>
                                    </p:animEffect>
                                  </p:childTnLst>
                                </p:cTn>
                              </p:par>
                              <p:par>
                                <p:cTn id="120" presetID="3" presetClass="entr" presetSubtype="10" fill="hold" nodeType="withEffect">
                                  <p:stCondLst>
                                    <p:cond delay="0"/>
                                  </p:stCondLst>
                                  <p:childTnLst>
                                    <p:set>
                                      <p:cBhvr>
                                        <p:cTn id="121" dur="1" fill="hold">
                                          <p:stCondLst>
                                            <p:cond delay="0"/>
                                          </p:stCondLst>
                                        </p:cTn>
                                        <p:tgtEl>
                                          <p:spTgt spid="99"/>
                                        </p:tgtEl>
                                        <p:attrNameLst>
                                          <p:attrName>style.visibility</p:attrName>
                                        </p:attrNameLst>
                                      </p:cBhvr>
                                      <p:to>
                                        <p:strVal val="visible"/>
                                      </p:to>
                                    </p:set>
                                    <p:animEffect transition="in" filter="blinds(horizontal)">
                                      <p:cBhvr>
                                        <p:cTn id="122" dur="500"/>
                                        <p:tgtEl>
                                          <p:spTgt spid="99"/>
                                        </p:tgtEl>
                                      </p:cBhvr>
                                    </p:animEffect>
                                  </p:childTnLst>
                                </p:cTn>
                              </p:par>
                              <p:par>
                                <p:cTn id="123" presetID="3" presetClass="entr" presetSubtype="10" fill="hold" nodeType="withEffect">
                                  <p:stCondLst>
                                    <p:cond delay="0"/>
                                  </p:stCondLst>
                                  <p:childTnLst>
                                    <p:set>
                                      <p:cBhvr>
                                        <p:cTn id="124" dur="1" fill="hold">
                                          <p:stCondLst>
                                            <p:cond delay="0"/>
                                          </p:stCondLst>
                                        </p:cTn>
                                        <p:tgtEl>
                                          <p:spTgt spid="100"/>
                                        </p:tgtEl>
                                        <p:attrNameLst>
                                          <p:attrName>style.visibility</p:attrName>
                                        </p:attrNameLst>
                                      </p:cBhvr>
                                      <p:to>
                                        <p:strVal val="visible"/>
                                      </p:to>
                                    </p:set>
                                    <p:animEffect transition="in" filter="blinds(horizontal)">
                                      <p:cBhvr>
                                        <p:cTn id="125" dur="500"/>
                                        <p:tgtEl>
                                          <p:spTgt spid="100"/>
                                        </p:tgtEl>
                                      </p:cBhvr>
                                    </p:animEffect>
                                  </p:childTnLst>
                                </p:cTn>
                              </p:par>
                              <p:par>
                                <p:cTn id="126" presetID="3" presetClass="entr" presetSubtype="1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blinds(horizontal)">
                                      <p:cBhvr>
                                        <p:cTn id="128" dur="500"/>
                                        <p:tgtEl>
                                          <p:spTgt spid="102"/>
                                        </p:tgtEl>
                                      </p:cBhvr>
                                    </p:animEffect>
                                  </p:childTnLst>
                                </p:cTn>
                              </p:par>
                              <p:par>
                                <p:cTn id="129" presetID="3" presetClass="entr" presetSubtype="10" fill="hold" nodeType="withEffect">
                                  <p:stCondLst>
                                    <p:cond delay="0"/>
                                  </p:stCondLst>
                                  <p:childTnLst>
                                    <p:set>
                                      <p:cBhvr>
                                        <p:cTn id="130" dur="1" fill="hold">
                                          <p:stCondLst>
                                            <p:cond delay="0"/>
                                          </p:stCondLst>
                                        </p:cTn>
                                        <p:tgtEl>
                                          <p:spTgt spid="101"/>
                                        </p:tgtEl>
                                        <p:attrNameLst>
                                          <p:attrName>style.visibility</p:attrName>
                                        </p:attrNameLst>
                                      </p:cBhvr>
                                      <p:to>
                                        <p:strVal val="visible"/>
                                      </p:to>
                                    </p:set>
                                    <p:animEffect transition="in" filter="blinds(horizontal)">
                                      <p:cBhvr>
                                        <p:cTn id="131" dur="500"/>
                                        <p:tgtEl>
                                          <p:spTgt spid="101"/>
                                        </p:tgtEl>
                                      </p:cBhvr>
                                    </p:animEffect>
                                  </p:childTnLst>
                                </p:cTn>
                              </p:par>
                              <p:par>
                                <p:cTn id="132" presetID="3" presetClass="entr" presetSubtype="10" fill="hold" nodeType="withEffect">
                                  <p:stCondLst>
                                    <p:cond delay="0"/>
                                  </p:stCondLst>
                                  <p:childTnLst>
                                    <p:set>
                                      <p:cBhvr>
                                        <p:cTn id="133" dur="1" fill="hold">
                                          <p:stCondLst>
                                            <p:cond delay="0"/>
                                          </p:stCondLst>
                                        </p:cTn>
                                        <p:tgtEl>
                                          <p:spTgt spid="95"/>
                                        </p:tgtEl>
                                        <p:attrNameLst>
                                          <p:attrName>style.visibility</p:attrName>
                                        </p:attrNameLst>
                                      </p:cBhvr>
                                      <p:to>
                                        <p:strVal val="visible"/>
                                      </p:to>
                                    </p:set>
                                    <p:animEffect transition="in" filter="blinds(horizontal)">
                                      <p:cBhvr>
                                        <p:cTn id="134" dur="500"/>
                                        <p:tgtEl>
                                          <p:spTgt spid="95"/>
                                        </p:tgtEl>
                                      </p:cBhvr>
                                    </p:animEffect>
                                  </p:childTnLst>
                                </p:cTn>
                              </p:par>
                              <p:par>
                                <p:cTn id="135" presetID="3" presetClass="entr" presetSubtype="10" fill="hold" nodeType="with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blinds(horizontal)">
                                      <p:cBhvr>
                                        <p:cTn id="137" dur="500"/>
                                        <p:tgtEl>
                                          <p:spTgt spid="94"/>
                                        </p:tgtEl>
                                      </p:cBhvr>
                                    </p:animEffect>
                                  </p:childTnLst>
                                </p:cTn>
                              </p:par>
                              <p:par>
                                <p:cTn id="138" presetID="3" presetClass="entr" presetSubtype="10" fill="hold" nodeType="withEffect">
                                  <p:stCondLst>
                                    <p:cond delay="0"/>
                                  </p:stCondLst>
                                  <p:childTnLst>
                                    <p:set>
                                      <p:cBhvr>
                                        <p:cTn id="139" dur="1" fill="hold">
                                          <p:stCondLst>
                                            <p:cond delay="0"/>
                                          </p:stCondLst>
                                        </p:cTn>
                                        <p:tgtEl>
                                          <p:spTgt spid="93"/>
                                        </p:tgtEl>
                                        <p:attrNameLst>
                                          <p:attrName>style.visibility</p:attrName>
                                        </p:attrNameLst>
                                      </p:cBhvr>
                                      <p:to>
                                        <p:strVal val="visible"/>
                                      </p:to>
                                    </p:set>
                                    <p:animEffect transition="in" filter="blinds(horizontal)">
                                      <p:cBhvr>
                                        <p:cTn id="140" dur="500"/>
                                        <p:tgtEl>
                                          <p:spTgt spid="93"/>
                                        </p:tgtEl>
                                      </p:cBhvr>
                                    </p:animEffect>
                                  </p:childTnLst>
                                </p:cTn>
                              </p:par>
                              <p:par>
                                <p:cTn id="141" presetID="3" presetClass="entr" presetSubtype="10" fill="hold" nodeType="withEffect">
                                  <p:stCondLst>
                                    <p:cond delay="0"/>
                                  </p:stCondLst>
                                  <p:childTnLst>
                                    <p:set>
                                      <p:cBhvr>
                                        <p:cTn id="142" dur="1" fill="hold">
                                          <p:stCondLst>
                                            <p:cond delay="0"/>
                                          </p:stCondLst>
                                        </p:cTn>
                                        <p:tgtEl>
                                          <p:spTgt spid="92"/>
                                        </p:tgtEl>
                                        <p:attrNameLst>
                                          <p:attrName>style.visibility</p:attrName>
                                        </p:attrNameLst>
                                      </p:cBhvr>
                                      <p:to>
                                        <p:strVal val="visible"/>
                                      </p:to>
                                    </p:set>
                                    <p:animEffect transition="in" filter="blinds(horizontal)">
                                      <p:cBhvr>
                                        <p:cTn id="143" dur="500"/>
                                        <p:tgtEl>
                                          <p:spTgt spid="92"/>
                                        </p:tgtEl>
                                      </p:cBhvr>
                                    </p:animEffect>
                                  </p:childTnLst>
                                </p:cTn>
                              </p:par>
                              <p:par>
                                <p:cTn id="144" presetID="3" presetClass="entr" presetSubtype="10" fill="hold" nodeType="withEffect">
                                  <p:stCondLst>
                                    <p:cond delay="0"/>
                                  </p:stCondLst>
                                  <p:childTnLst>
                                    <p:set>
                                      <p:cBhvr>
                                        <p:cTn id="145" dur="1" fill="hold">
                                          <p:stCondLst>
                                            <p:cond delay="0"/>
                                          </p:stCondLst>
                                        </p:cTn>
                                        <p:tgtEl>
                                          <p:spTgt spid="91"/>
                                        </p:tgtEl>
                                        <p:attrNameLst>
                                          <p:attrName>style.visibility</p:attrName>
                                        </p:attrNameLst>
                                      </p:cBhvr>
                                      <p:to>
                                        <p:strVal val="visible"/>
                                      </p:to>
                                    </p:set>
                                    <p:animEffect transition="in" filter="blinds(horizontal)">
                                      <p:cBhvr>
                                        <p:cTn id="146" dur="500"/>
                                        <p:tgtEl>
                                          <p:spTgt spid="91"/>
                                        </p:tgtEl>
                                      </p:cBhvr>
                                    </p:animEffect>
                                  </p:childTnLst>
                                </p:cTn>
                              </p:par>
                              <p:par>
                                <p:cTn id="147" presetID="3" presetClass="entr" presetSubtype="10" fill="hold" nodeType="withEffect">
                                  <p:stCondLst>
                                    <p:cond delay="0"/>
                                  </p:stCondLst>
                                  <p:childTnLst>
                                    <p:set>
                                      <p:cBhvr>
                                        <p:cTn id="148" dur="1" fill="hold">
                                          <p:stCondLst>
                                            <p:cond delay="0"/>
                                          </p:stCondLst>
                                        </p:cTn>
                                        <p:tgtEl>
                                          <p:spTgt spid="90"/>
                                        </p:tgtEl>
                                        <p:attrNameLst>
                                          <p:attrName>style.visibility</p:attrName>
                                        </p:attrNameLst>
                                      </p:cBhvr>
                                      <p:to>
                                        <p:strVal val="visible"/>
                                      </p:to>
                                    </p:set>
                                    <p:animEffect transition="in" filter="blinds(horizontal)">
                                      <p:cBhvr>
                                        <p:cTn id="149" dur="500"/>
                                        <p:tgtEl>
                                          <p:spTgt spid="90"/>
                                        </p:tgtEl>
                                      </p:cBhvr>
                                    </p:animEffect>
                                  </p:childTnLst>
                                </p:cTn>
                              </p:par>
                              <p:par>
                                <p:cTn id="150" presetID="3" presetClass="entr" presetSubtype="10" fill="hold" nodeType="withEffect">
                                  <p:stCondLst>
                                    <p:cond delay="0"/>
                                  </p:stCondLst>
                                  <p:childTnLst>
                                    <p:set>
                                      <p:cBhvr>
                                        <p:cTn id="151" dur="1" fill="hold">
                                          <p:stCondLst>
                                            <p:cond delay="0"/>
                                          </p:stCondLst>
                                        </p:cTn>
                                        <p:tgtEl>
                                          <p:spTgt spid="89"/>
                                        </p:tgtEl>
                                        <p:attrNameLst>
                                          <p:attrName>style.visibility</p:attrName>
                                        </p:attrNameLst>
                                      </p:cBhvr>
                                      <p:to>
                                        <p:strVal val="visible"/>
                                      </p:to>
                                    </p:set>
                                    <p:animEffect transition="in" filter="blinds(horizontal)">
                                      <p:cBhvr>
                                        <p:cTn id="152" dur="500"/>
                                        <p:tgtEl>
                                          <p:spTgt spid="89"/>
                                        </p:tgtEl>
                                      </p:cBhvr>
                                    </p:animEffect>
                                  </p:childTnLst>
                                </p:cTn>
                              </p:par>
                              <p:par>
                                <p:cTn id="153" presetID="3" presetClass="entr" presetSubtype="10" fill="hold" nodeType="withEffect">
                                  <p:stCondLst>
                                    <p:cond delay="0"/>
                                  </p:stCondLst>
                                  <p:childTnLst>
                                    <p:set>
                                      <p:cBhvr>
                                        <p:cTn id="154" dur="1" fill="hold">
                                          <p:stCondLst>
                                            <p:cond delay="0"/>
                                          </p:stCondLst>
                                        </p:cTn>
                                        <p:tgtEl>
                                          <p:spTgt spid="82"/>
                                        </p:tgtEl>
                                        <p:attrNameLst>
                                          <p:attrName>style.visibility</p:attrName>
                                        </p:attrNameLst>
                                      </p:cBhvr>
                                      <p:to>
                                        <p:strVal val="visible"/>
                                      </p:to>
                                    </p:set>
                                    <p:animEffect transition="in" filter="blinds(horizontal)">
                                      <p:cBhvr>
                                        <p:cTn id="155" dur="500"/>
                                        <p:tgtEl>
                                          <p:spTgt spid="82"/>
                                        </p:tgtEl>
                                      </p:cBhvr>
                                    </p:animEffect>
                                  </p:childTnLst>
                                </p:cTn>
                              </p:par>
                              <p:par>
                                <p:cTn id="156" presetID="3" presetClass="entr" presetSubtype="10" fill="hold" nodeType="withEffect">
                                  <p:stCondLst>
                                    <p:cond delay="0"/>
                                  </p:stCondLst>
                                  <p:childTnLst>
                                    <p:set>
                                      <p:cBhvr>
                                        <p:cTn id="157" dur="1" fill="hold">
                                          <p:stCondLst>
                                            <p:cond delay="0"/>
                                          </p:stCondLst>
                                        </p:cTn>
                                        <p:tgtEl>
                                          <p:spTgt spid="83"/>
                                        </p:tgtEl>
                                        <p:attrNameLst>
                                          <p:attrName>style.visibility</p:attrName>
                                        </p:attrNameLst>
                                      </p:cBhvr>
                                      <p:to>
                                        <p:strVal val="visible"/>
                                      </p:to>
                                    </p:set>
                                    <p:animEffect transition="in" filter="blinds(horizontal)">
                                      <p:cBhvr>
                                        <p:cTn id="158" dur="500"/>
                                        <p:tgtEl>
                                          <p:spTgt spid="83"/>
                                        </p:tgtEl>
                                      </p:cBhvr>
                                    </p:animEffect>
                                  </p:childTnLst>
                                </p:cTn>
                              </p:par>
                              <p:par>
                                <p:cTn id="159" presetID="3" presetClass="entr" presetSubtype="10" fill="hold" nodeType="withEffect">
                                  <p:stCondLst>
                                    <p:cond delay="0"/>
                                  </p:stCondLst>
                                  <p:childTnLst>
                                    <p:set>
                                      <p:cBhvr>
                                        <p:cTn id="160" dur="1" fill="hold">
                                          <p:stCondLst>
                                            <p:cond delay="0"/>
                                          </p:stCondLst>
                                        </p:cTn>
                                        <p:tgtEl>
                                          <p:spTgt spid="84"/>
                                        </p:tgtEl>
                                        <p:attrNameLst>
                                          <p:attrName>style.visibility</p:attrName>
                                        </p:attrNameLst>
                                      </p:cBhvr>
                                      <p:to>
                                        <p:strVal val="visible"/>
                                      </p:to>
                                    </p:set>
                                    <p:animEffect transition="in" filter="blinds(horizontal)">
                                      <p:cBhvr>
                                        <p:cTn id="161" dur="500"/>
                                        <p:tgtEl>
                                          <p:spTgt spid="84"/>
                                        </p:tgtEl>
                                      </p:cBhvr>
                                    </p:animEffect>
                                  </p:childTnLst>
                                </p:cTn>
                              </p:par>
                              <p:par>
                                <p:cTn id="162" presetID="3" presetClass="entr" presetSubtype="10" fill="hold" nodeType="withEffect">
                                  <p:stCondLst>
                                    <p:cond delay="0"/>
                                  </p:stCondLst>
                                  <p:childTnLst>
                                    <p:set>
                                      <p:cBhvr>
                                        <p:cTn id="163" dur="1" fill="hold">
                                          <p:stCondLst>
                                            <p:cond delay="0"/>
                                          </p:stCondLst>
                                        </p:cTn>
                                        <p:tgtEl>
                                          <p:spTgt spid="85"/>
                                        </p:tgtEl>
                                        <p:attrNameLst>
                                          <p:attrName>style.visibility</p:attrName>
                                        </p:attrNameLst>
                                      </p:cBhvr>
                                      <p:to>
                                        <p:strVal val="visible"/>
                                      </p:to>
                                    </p:set>
                                    <p:animEffect transition="in" filter="blinds(horizontal)">
                                      <p:cBhvr>
                                        <p:cTn id="164" dur="500"/>
                                        <p:tgtEl>
                                          <p:spTgt spid="85"/>
                                        </p:tgtEl>
                                      </p:cBhvr>
                                    </p:animEffect>
                                  </p:childTnLst>
                                </p:cTn>
                              </p:par>
                              <p:par>
                                <p:cTn id="165" presetID="3" presetClass="entr" presetSubtype="10" fill="hold" nodeType="withEffect">
                                  <p:stCondLst>
                                    <p:cond delay="0"/>
                                  </p:stCondLst>
                                  <p:childTnLst>
                                    <p:set>
                                      <p:cBhvr>
                                        <p:cTn id="166" dur="1" fill="hold">
                                          <p:stCondLst>
                                            <p:cond delay="0"/>
                                          </p:stCondLst>
                                        </p:cTn>
                                        <p:tgtEl>
                                          <p:spTgt spid="86"/>
                                        </p:tgtEl>
                                        <p:attrNameLst>
                                          <p:attrName>style.visibility</p:attrName>
                                        </p:attrNameLst>
                                      </p:cBhvr>
                                      <p:to>
                                        <p:strVal val="visible"/>
                                      </p:to>
                                    </p:set>
                                    <p:animEffect transition="in" filter="blinds(horizontal)">
                                      <p:cBhvr>
                                        <p:cTn id="167" dur="500"/>
                                        <p:tgtEl>
                                          <p:spTgt spid="86"/>
                                        </p:tgtEl>
                                      </p:cBhvr>
                                    </p:animEffect>
                                  </p:childTnLst>
                                </p:cTn>
                              </p:par>
                              <p:par>
                                <p:cTn id="168" presetID="3" presetClass="entr" presetSubtype="10" fill="hold" nodeType="withEffect">
                                  <p:stCondLst>
                                    <p:cond delay="0"/>
                                  </p:stCondLst>
                                  <p:childTnLst>
                                    <p:set>
                                      <p:cBhvr>
                                        <p:cTn id="169" dur="1" fill="hold">
                                          <p:stCondLst>
                                            <p:cond delay="0"/>
                                          </p:stCondLst>
                                        </p:cTn>
                                        <p:tgtEl>
                                          <p:spTgt spid="87"/>
                                        </p:tgtEl>
                                        <p:attrNameLst>
                                          <p:attrName>style.visibility</p:attrName>
                                        </p:attrNameLst>
                                      </p:cBhvr>
                                      <p:to>
                                        <p:strVal val="visible"/>
                                      </p:to>
                                    </p:set>
                                    <p:animEffect transition="in" filter="blinds(horizontal)">
                                      <p:cBhvr>
                                        <p:cTn id="170" dur="500"/>
                                        <p:tgtEl>
                                          <p:spTgt spid="87"/>
                                        </p:tgtEl>
                                      </p:cBhvr>
                                    </p:animEffect>
                                  </p:childTnLst>
                                </p:cTn>
                              </p:par>
                              <p:par>
                                <p:cTn id="171" presetID="3" presetClass="entr" presetSubtype="10" fill="hold" nodeType="withEffect">
                                  <p:stCondLst>
                                    <p:cond delay="0"/>
                                  </p:stCondLst>
                                  <p:childTnLst>
                                    <p:set>
                                      <p:cBhvr>
                                        <p:cTn id="172" dur="1" fill="hold">
                                          <p:stCondLst>
                                            <p:cond delay="0"/>
                                          </p:stCondLst>
                                        </p:cTn>
                                        <p:tgtEl>
                                          <p:spTgt spid="88"/>
                                        </p:tgtEl>
                                        <p:attrNameLst>
                                          <p:attrName>style.visibility</p:attrName>
                                        </p:attrNameLst>
                                      </p:cBhvr>
                                      <p:to>
                                        <p:strVal val="visible"/>
                                      </p:to>
                                    </p:set>
                                    <p:animEffect transition="in" filter="blinds(horizontal)">
                                      <p:cBhvr>
                                        <p:cTn id="173" dur="500"/>
                                        <p:tgtEl>
                                          <p:spTgt spid="88"/>
                                        </p:tgtEl>
                                      </p:cBhvr>
                                    </p:animEffect>
                                  </p:childTnLst>
                                </p:cTn>
                              </p:par>
                              <p:par>
                                <p:cTn id="174" presetID="3" presetClass="entr" presetSubtype="10" fill="hold" nodeType="withEffect">
                                  <p:stCondLst>
                                    <p:cond delay="0"/>
                                  </p:stCondLst>
                                  <p:childTnLst>
                                    <p:set>
                                      <p:cBhvr>
                                        <p:cTn id="175" dur="1" fill="hold">
                                          <p:stCondLst>
                                            <p:cond delay="0"/>
                                          </p:stCondLst>
                                        </p:cTn>
                                        <p:tgtEl>
                                          <p:spTgt spid="81"/>
                                        </p:tgtEl>
                                        <p:attrNameLst>
                                          <p:attrName>style.visibility</p:attrName>
                                        </p:attrNameLst>
                                      </p:cBhvr>
                                      <p:to>
                                        <p:strVal val="visible"/>
                                      </p:to>
                                    </p:set>
                                    <p:animEffect transition="in" filter="blinds(horizontal)">
                                      <p:cBhvr>
                                        <p:cTn id="176" dur="500"/>
                                        <p:tgtEl>
                                          <p:spTgt spid="81"/>
                                        </p:tgtEl>
                                      </p:cBhvr>
                                    </p:animEffect>
                                  </p:childTnLst>
                                </p:cTn>
                              </p:par>
                              <p:par>
                                <p:cTn id="177" presetID="3" presetClass="entr" presetSubtype="10" fill="hold" nodeType="withEffect">
                                  <p:stCondLst>
                                    <p:cond delay="0"/>
                                  </p:stCondLst>
                                  <p:childTnLst>
                                    <p:set>
                                      <p:cBhvr>
                                        <p:cTn id="178" dur="1" fill="hold">
                                          <p:stCondLst>
                                            <p:cond delay="0"/>
                                          </p:stCondLst>
                                        </p:cTn>
                                        <p:tgtEl>
                                          <p:spTgt spid="80"/>
                                        </p:tgtEl>
                                        <p:attrNameLst>
                                          <p:attrName>style.visibility</p:attrName>
                                        </p:attrNameLst>
                                      </p:cBhvr>
                                      <p:to>
                                        <p:strVal val="visible"/>
                                      </p:to>
                                    </p:set>
                                    <p:animEffect transition="in" filter="blinds(horizontal)">
                                      <p:cBhvr>
                                        <p:cTn id="179" dur="500"/>
                                        <p:tgtEl>
                                          <p:spTgt spid="80"/>
                                        </p:tgtEl>
                                      </p:cBhvr>
                                    </p:animEffect>
                                  </p:childTnLst>
                                </p:cTn>
                              </p:par>
                              <p:par>
                                <p:cTn id="180" presetID="3" presetClass="entr" presetSubtype="10" fill="hold" nodeType="withEffect">
                                  <p:stCondLst>
                                    <p:cond delay="0"/>
                                  </p:stCondLst>
                                  <p:childTnLst>
                                    <p:set>
                                      <p:cBhvr>
                                        <p:cTn id="181" dur="1" fill="hold">
                                          <p:stCondLst>
                                            <p:cond delay="0"/>
                                          </p:stCondLst>
                                        </p:cTn>
                                        <p:tgtEl>
                                          <p:spTgt spid="79"/>
                                        </p:tgtEl>
                                        <p:attrNameLst>
                                          <p:attrName>style.visibility</p:attrName>
                                        </p:attrNameLst>
                                      </p:cBhvr>
                                      <p:to>
                                        <p:strVal val="visible"/>
                                      </p:to>
                                    </p:set>
                                    <p:animEffect transition="in" filter="blinds(horizontal)">
                                      <p:cBhvr>
                                        <p:cTn id="182" dur="500"/>
                                        <p:tgtEl>
                                          <p:spTgt spid="79"/>
                                        </p:tgtEl>
                                      </p:cBhvr>
                                    </p:animEffect>
                                  </p:childTnLst>
                                </p:cTn>
                              </p:par>
                              <p:par>
                                <p:cTn id="183" presetID="3" presetClass="entr" presetSubtype="10" fill="hold" nodeType="withEffect">
                                  <p:stCondLst>
                                    <p:cond delay="0"/>
                                  </p:stCondLst>
                                  <p:childTnLst>
                                    <p:set>
                                      <p:cBhvr>
                                        <p:cTn id="184" dur="1" fill="hold">
                                          <p:stCondLst>
                                            <p:cond delay="0"/>
                                          </p:stCondLst>
                                        </p:cTn>
                                        <p:tgtEl>
                                          <p:spTgt spid="78"/>
                                        </p:tgtEl>
                                        <p:attrNameLst>
                                          <p:attrName>style.visibility</p:attrName>
                                        </p:attrNameLst>
                                      </p:cBhvr>
                                      <p:to>
                                        <p:strVal val="visible"/>
                                      </p:to>
                                    </p:set>
                                    <p:animEffect transition="in" filter="blinds(horizontal)">
                                      <p:cBhvr>
                                        <p:cTn id="185" dur="500"/>
                                        <p:tgtEl>
                                          <p:spTgt spid="78"/>
                                        </p:tgtEl>
                                      </p:cBhvr>
                                    </p:animEffect>
                                  </p:childTnLst>
                                </p:cTn>
                              </p:par>
                              <p:par>
                                <p:cTn id="186" presetID="3" presetClass="entr" presetSubtype="10" fill="hold" nodeType="withEffect">
                                  <p:stCondLst>
                                    <p:cond delay="0"/>
                                  </p:stCondLst>
                                  <p:childTnLst>
                                    <p:set>
                                      <p:cBhvr>
                                        <p:cTn id="187" dur="1" fill="hold">
                                          <p:stCondLst>
                                            <p:cond delay="0"/>
                                          </p:stCondLst>
                                        </p:cTn>
                                        <p:tgtEl>
                                          <p:spTgt spid="77"/>
                                        </p:tgtEl>
                                        <p:attrNameLst>
                                          <p:attrName>style.visibility</p:attrName>
                                        </p:attrNameLst>
                                      </p:cBhvr>
                                      <p:to>
                                        <p:strVal val="visible"/>
                                      </p:to>
                                    </p:set>
                                    <p:animEffect transition="in" filter="blinds(horizontal)">
                                      <p:cBhvr>
                                        <p:cTn id="188" dur="500"/>
                                        <p:tgtEl>
                                          <p:spTgt spid="77"/>
                                        </p:tgtEl>
                                      </p:cBhvr>
                                    </p:animEffect>
                                  </p:childTnLst>
                                </p:cTn>
                              </p:par>
                              <p:par>
                                <p:cTn id="189" presetID="3" presetClass="entr" presetSubtype="10" fill="hold" nodeType="with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blinds(horizontal)">
                                      <p:cBhvr>
                                        <p:cTn id="191" dur="500"/>
                                        <p:tgtEl>
                                          <p:spTgt spid="76"/>
                                        </p:tgtEl>
                                      </p:cBhvr>
                                    </p:animEffect>
                                  </p:childTnLst>
                                </p:cTn>
                              </p:par>
                              <p:par>
                                <p:cTn id="192" presetID="3" presetClass="entr" presetSubtype="10" fill="hold" nodeType="withEffect">
                                  <p:stCondLst>
                                    <p:cond delay="0"/>
                                  </p:stCondLst>
                                  <p:childTnLst>
                                    <p:set>
                                      <p:cBhvr>
                                        <p:cTn id="193" dur="1" fill="hold">
                                          <p:stCondLst>
                                            <p:cond delay="0"/>
                                          </p:stCondLst>
                                        </p:cTn>
                                        <p:tgtEl>
                                          <p:spTgt spid="75"/>
                                        </p:tgtEl>
                                        <p:attrNameLst>
                                          <p:attrName>style.visibility</p:attrName>
                                        </p:attrNameLst>
                                      </p:cBhvr>
                                      <p:to>
                                        <p:strVal val="visible"/>
                                      </p:to>
                                    </p:set>
                                    <p:animEffect transition="in" filter="blinds(horizontal)">
                                      <p:cBhvr>
                                        <p:cTn id="194" dur="500"/>
                                        <p:tgtEl>
                                          <p:spTgt spid="75"/>
                                        </p:tgtEl>
                                      </p:cBhvr>
                                    </p:animEffect>
                                  </p:childTnLst>
                                </p:cTn>
                              </p:par>
                              <p:par>
                                <p:cTn id="195" presetID="3" presetClass="entr" presetSubtype="10" fill="hold" nodeType="withEffect">
                                  <p:stCondLst>
                                    <p:cond delay="0"/>
                                  </p:stCondLst>
                                  <p:childTnLst>
                                    <p:set>
                                      <p:cBhvr>
                                        <p:cTn id="196" dur="1" fill="hold">
                                          <p:stCondLst>
                                            <p:cond delay="0"/>
                                          </p:stCondLst>
                                        </p:cTn>
                                        <p:tgtEl>
                                          <p:spTgt spid="68"/>
                                        </p:tgtEl>
                                        <p:attrNameLst>
                                          <p:attrName>style.visibility</p:attrName>
                                        </p:attrNameLst>
                                      </p:cBhvr>
                                      <p:to>
                                        <p:strVal val="visible"/>
                                      </p:to>
                                    </p:set>
                                    <p:animEffect transition="in" filter="blinds(horizontal)">
                                      <p:cBhvr>
                                        <p:cTn id="197" dur="500"/>
                                        <p:tgtEl>
                                          <p:spTgt spid="68"/>
                                        </p:tgtEl>
                                      </p:cBhvr>
                                    </p:animEffect>
                                  </p:childTnLst>
                                </p:cTn>
                              </p:par>
                              <p:par>
                                <p:cTn id="198" presetID="3" presetClass="entr" presetSubtype="10" fill="hold" nodeType="withEffect">
                                  <p:stCondLst>
                                    <p:cond delay="0"/>
                                  </p:stCondLst>
                                  <p:childTnLst>
                                    <p:set>
                                      <p:cBhvr>
                                        <p:cTn id="199" dur="1" fill="hold">
                                          <p:stCondLst>
                                            <p:cond delay="0"/>
                                          </p:stCondLst>
                                        </p:cTn>
                                        <p:tgtEl>
                                          <p:spTgt spid="69"/>
                                        </p:tgtEl>
                                        <p:attrNameLst>
                                          <p:attrName>style.visibility</p:attrName>
                                        </p:attrNameLst>
                                      </p:cBhvr>
                                      <p:to>
                                        <p:strVal val="visible"/>
                                      </p:to>
                                    </p:set>
                                    <p:animEffect transition="in" filter="blinds(horizontal)">
                                      <p:cBhvr>
                                        <p:cTn id="200" dur="500"/>
                                        <p:tgtEl>
                                          <p:spTgt spid="69"/>
                                        </p:tgtEl>
                                      </p:cBhvr>
                                    </p:animEffect>
                                  </p:childTnLst>
                                </p:cTn>
                              </p:par>
                              <p:par>
                                <p:cTn id="201" presetID="3" presetClass="entr" presetSubtype="10" fill="hold" nodeType="withEffect">
                                  <p:stCondLst>
                                    <p:cond delay="0"/>
                                  </p:stCondLst>
                                  <p:childTnLst>
                                    <p:set>
                                      <p:cBhvr>
                                        <p:cTn id="202" dur="1" fill="hold">
                                          <p:stCondLst>
                                            <p:cond delay="0"/>
                                          </p:stCondLst>
                                        </p:cTn>
                                        <p:tgtEl>
                                          <p:spTgt spid="70"/>
                                        </p:tgtEl>
                                        <p:attrNameLst>
                                          <p:attrName>style.visibility</p:attrName>
                                        </p:attrNameLst>
                                      </p:cBhvr>
                                      <p:to>
                                        <p:strVal val="visible"/>
                                      </p:to>
                                    </p:set>
                                    <p:animEffect transition="in" filter="blinds(horizontal)">
                                      <p:cBhvr>
                                        <p:cTn id="203" dur="500"/>
                                        <p:tgtEl>
                                          <p:spTgt spid="70"/>
                                        </p:tgtEl>
                                      </p:cBhvr>
                                    </p:animEffect>
                                  </p:childTnLst>
                                </p:cTn>
                              </p:par>
                              <p:par>
                                <p:cTn id="204" presetID="3" presetClass="entr" presetSubtype="10" fill="hold" nodeType="withEffect">
                                  <p:stCondLst>
                                    <p:cond delay="0"/>
                                  </p:stCondLst>
                                  <p:childTnLst>
                                    <p:set>
                                      <p:cBhvr>
                                        <p:cTn id="205" dur="1" fill="hold">
                                          <p:stCondLst>
                                            <p:cond delay="0"/>
                                          </p:stCondLst>
                                        </p:cTn>
                                        <p:tgtEl>
                                          <p:spTgt spid="71"/>
                                        </p:tgtEl>
                                        <p:attrNameLst>
                                          <p:attrName>style.visibility</p:attrName>
                                        </p:attrNameLst>
                                      </p:cBhvr>
                                      <p:to>
                                        <p:strVal val="visible"/>
                                      </p:to>
                                    </p:set>
                                    <p:animEffect transition="in" filter="blinds(horizontal)">
                                      <p:cBhvr>
                                        <p:cTn id="206" dur="500"/>
                                        <p:tgtEl>
                                          <p:spTgt spid="71"/>
                                        </p:tgtEl>
                                      </p:cBhvr>
                                    </p:animEffect>
                                  </p:childTnLst>
                                </p:cTn>
                              </p:par>
                              <p:par>
                                <p:cTn id="207" presetID="3" presetClass="entr" presetSubtype="10" fill="hold" nodeType="withEffect">
                                  <p:stCondLst>
                                    <p:cond delay="0"/>
                                  </p:stCondLst>
                                  <p:childTnLst>
                                    <p:set>
                                      <p:cBhvr>
                                        <p:cTn id="208" dur="1" fill="hold">
                                          <p:stCondLst>
                                            <p:cond delay="0"/>
                                          </p:stCondLst>
                                        </p:cTn>
                                        <p:tgtEl>
                                          <p:spTgt spid="72"/>
                                        </p:tgtEl>
                                        <p:attrNameLst>
                                          <p:attrName>style.visibility</p:attrName>
                                        </p:attrNameLst>
                                      </p:cBhvr>
                                      <p:to>
                                        <p:strVal val="visible"/>
                                      </p:to>
                                    </p:set>
                                    <p:animEffect transition="in" filter="blinds(horizontal)">
                                      <p:cBhvr>
                                        <p:cTn id="209" dur="500"/>
                                        <p:tgtEl>
                                          <p:spTgt spid="72"/>
                                        </p:tgtEl>
                                      </p:cBhvr>
                                    </p:animEffect>
                                  </p:childTnLst>
                                </p:cTn>
                              </p:par>
                              <p:par>
                                <p:cTn id="210" presetID="3" presetClass="entr" presetSubtype="10" fill="hold" nodeType="withEffect">
                                  <p:stCondLst>
                                    <p:cond delay="0"/>
                                  </p:stCondLst>
                                  <p:childTnLst>
                                    <p:set>
                                      <p:cBhvr>
                                        <p:cTn id="211" dur="1" fill="hold">
                                          <p:stCondLst>
                                            <p:cond delay="0"/>
                                          </p:stCondLst>
                                        </p:cTn>
                                        <p:tgtEl>
                                          <p:spTgt spid="73"/>
                                        </p:tgtEl>
                                        <p:attrNameLst>
                                          <p:attrName>style.visibility</p:attrName>
                                        </p:attrNameLst>
                                      </p:cBhvr>
                                      <p:to>
                                        <p:strVal val="visible"/>
                                      </p:to>
                                    </p:set>
                                    <p:animEffect transition="in" filter="blinds(horizontal)">
                                      <p:cBhvr>
                                        <p:cTn id="212" dur="500"/>
                                        <p:tgtEl>
                                          <p:spTgt spid="73"/>
                                        </p:tgtEl>
                                      </p:cBhvr>
                                    </p:animEffect>
                                  </p:childTnLst>
                                </p:cTn>
                              </p:par>
                              <p:par>
                                <p:cTn id="213" presetID="3" presetClass="entr" presetSubtype="10" fill="hold" nodeType="withEffect">
                                  <p:stCondLst>
                                    <p:cond delay="0"/>
                                  </p:stCondLst>
                                  <p:childTnLst>
                                    <p:set>
                                      <p:cBhvr>
                                        <p:cTn id="214" dur="1" fill="hold">
                                          <p:stCondLst>
                                            <p:cond delay="0"/>
                                          </p:stCondLst>
                                        </p:cTn>
                                        <p:tgtEl>
                                          <p:spTgt spid="74"/>
                                        </p:tgtEl>
                                        <p:attrNameLst>
                                          <p:attrName>style.visibility</p:attrName>
                                        </p:attrNameLst>
                                      </p:cBhvr>
                                      <p:to>
                                        <p:strVal val="visible"/>
                                      </p:to>
                                    </p:set>
                                    <p:animEffect transition="in" filter="blinds(horizontal)">
                                      <p:cBhvr>
                                        <p:cTn id="21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pPr lvl="0"/>
            <a:r>
              <a:rPr lang="en-US" dirty="0"/>
              <a:t>© SOLVIA DIGITAL SOLUTIONS or an SOLVIA affiliate company. All rights reserved</a:t>
            </a:r>
            <a:endParaRPr lang="en-US" dirty="0"/>
          </a:p>
        </p:txBody>
      </p:sp>
      <p:sp>
        <p:nvSpPr>
          <p:cNvPr id="8" name="Rechteck 7"/>
          <p:cNvSpPr/>
          <p:nvPr/>
        </p:nvSpPr>
        <p:spPr bwMode="gray">
          <a:xfrm>
            <a:off x="12494738" y="0"/>
            <a:ext cx="270000" cy="270000"/>
          </a:xfrm>
          <a:prstGeom prst="rect">
            <a:avLst/>
          </a:prstGeom>
          <a:solidFill>
            <a:srgbClr val="F7E5C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9" name="Rechteck 8"/>
          <p:cNvSpPr/>
          <p:nvPr/>
        </p:nvSpPr>
        <p:spPr bwMode="gray">
          <a:xfrm>
            <a:off x="12494026" y="349548"/>
            <a:ext cx="270000" cy="270000"/>
          </a:xfrm>
          <a:prstGeom prst="rect">
            <a:avLst/>
          </a:prstGeom>
          <a:solidFill>
            <a:srgbClr val="FFF07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0" name="Rechteck 9"/>
          <p:cNvSpPr/>
          <p:nvPr/>
        </p:nvSpPr>
        <p:spPr bwMode="gray">
          <a:xfrm>
            <a:off x="12494026" y="699096"/>
            <a:ext cx="270000" cy="27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1" name="Rechteck 10"/>
          <p:cNvSpPr/>
          <p:nvPr/>
        </p:nvSpPr>
        <p:spPr bwMode="gray">
          <a:xfrm>
            <a:off x="12494026" y="1048644"/>
            <a:ext cx="270000" cy="27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2" name="Rechteck 11"/>
          <p:cNvSpPr/>
          <p:nvPr/>
        </p:nvSpPr>
        <p:spPr bwMode="gray">
          <a:xfrm>
            <a:off x="12494738" y="1398192"/>
            <a:ext cx="270000" cy="27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3" name="Rechteck 12"/>
          <p:cNvSpPr/>
          <p:nvPr/>
        </p:nvSpPr>
        <p:spPr bwMode="gray">
          <a:xfrm>
            <a:off x="12494738" y="1747740"/>
            <a:ext cx="270000" cy="27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7" name="TextBox 1"/>
          <p:cNvSpPr txBox="1"/>
          <p:nvPr/>
        </p:nvSpPr>
        <p:spPr>
          <a:xfrm>
            <a:off x="429627" y="421426"/>
            <a:ext cx="10644514" cy="769441"/>
          </a:xfrm>
          <a:prstGeom prst="rect">
            <a:avLst/>
          </a:prstGeom>
          <a:noFill/>
        </p:spPr>
        <p:txBody>
          <a:bodyPr wrap="square" rtlCol="0">
            <a:spAutoFit/>
          </a:bodyPr>
          <a:lstStyle/>
          <a:p>
            <a:r>
              <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rPr>
              <a:t>SAP </a:t>
            </a:r>
            <a:r>
              <a:rPr lang="en-US" sz="2400" b="1" dirty="0" err="1">
                <a:solidFill>
                  <a:srgbClr val="00233E"/>
                </a:solidFill>
                <a:latin typeface="Verdana" panose="020B08040305040B0204" pitchFamily="34" charset="0"/>
                <a:ea typeface="Verdana" panose="020B08040305040B0204" pitchFamily="34" charset="0"/>
                <a:cs typeface="Verdana" panose="020B08040305040B0204" pitchFamily="34" charset="0"/>
              </a:rPr>
              <a:t>Signavio</a:t>
            </a:r>
            <a:r>
              <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rPr>
              <a:t> Process Intelligence</a:t>
            </a:r>
            <a:endPar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r>
              <a:rPr lang="en-US" sz="2000" b="1" dirty="0">
                <a:solidFill>
                  <a:srgbClr val="F27438"/>
                </a:solidFill>
                <a:latin typeface="Verdana" panose="020B08040305040B0204" pitchFamily="34" charset="0"/>
                <a:ea typeface="Verdana" panose="020B08040305040B0204" pitchFamily="34" charset="0"/>
                <a:cs typeface="Verdana" panose="020B08040305040B0204" pitchFamily="34" charset="0"/>
              </a:rPr>
              <a:t>Algılanan</a:t>
            </a:r>
            <a:endParaRPr lang="en-US" sz="2000" b="1" dirty="0">
              <a:solidFill>
                <a:srgbClr val="F27438"/>
              </a:solidFill>
              <a:latin typeface="Verdana" panose="020B08040305040B0204" pitchFamily="34" charset="0"/>
              <a:ea typeface="Verdana" panose="020B08040305040B0204" pitchFamily="34" charset="0"/>
              <a:cs typeface="Verdana" panose="020B08040305040B0204" pitchFamily="34" charset="0"/>
            </a:endParaRPr>
          </a:p>
        </p:txBody>
      </p:sp>
      <p:pic>
        <p:nvPicPr>
          <p:cNvPr id="7" name="Resim 6"/>
          <p:cNvPicPr>
            <a:picLocks noChangeAspect="1"/>
          </p:cNvPicPr>
          <p:nvPr/>
        </p:nvPicPr>
        <p:blipFill>
          <a:blip r:embed="rId1"/>
          <a:stretch>
            <a:fillRect/>
          </a:stretch>
        </p:blipFill>
        <p:spPr>
          <a:xfrm>
            <a:off x="429895" y="1318895"/>
            <a:ext cx="8288655" cy="43395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pPr lvl="0"/>
            <a:r>
              <a:rPr lang="en-US" dirty="0"/>
              <a:t>© SOLVIA DIGITAL SOLUTIONS or an SOLVIA affiliate company. All rights reserved</a:t>
            </a:r>
            <a:endParaRPr lang="en-US" dirty="0"/>
          </a:p>
        </p:txBody>
      </p:sp>
      <p:sp>
        <p:nvSpPr>
          <p:cNvPr id="8" name="Rechteck 7"/>
          <p:cNvSpPr/>
          <p:nvPr/>
        </p:nvSpPr>
        <p:spPr bwMode="gray">
          <a:xfrm>
            <a:off x="12494738" y="0"/>
            <a:ext cx="270000" cy="270000"/>
          </a:xfrm>
          <a:prstGeom prst="rect">
            <a:avLst/>
          </a:prstGeom>
          <a:solidFill>
            <a:srgbClr val="F7E5C9"/>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9" name="Rechteck 8"/>
          <p:cNvSpPr/>
          <p:nvPr/>
        </p:nvSpPr>
        <p:spPr bwMode="gray">
          <a:xfrm>
            <a:off x="12494026" y="349548"/>
            <a:ext cx="270000" cy="270000"/>
          </a:xfrm>
          <a:prstGeom prst="rect">
            <a:avLst/>
          </a:prstGeom>
          <a:solidFill>
            <a:srgbClr val="FFF07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0" name="Rechteck 9"/>
          <p:cNvSpPr/>
          <p:nvPr/>
        </p:nvSpPr>
        <p:spPr bwMode="gray">
          <a:xfrm>
            <a:off x="12494026" y="699096"/>
            <a:ext cx="270000" cy="27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1" name="Rechteck 10"/>
          <p:cNvSpPr/>
          <p:nvPr/>
        </p:nvSpPr>
        <p:spPr bwMode="gray">
          <a:xfrm>
            <a:off x="12494026" y="1048644"/>
            <a:ext cx="270000" cy="27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2" name="Rechteck 11"/>
          <p:cNvSpPr/>
          <p:nvPr/>
        </p:nvSpPr>
        <p:spPr bwMode="gray">
          <a:xfrm>
            <a:off x="12494738" y="1398192"/>
            <a:ext cx="270000" cy="27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3" name="Rechteck 12"/>
          <p:cNvSpPr/>
          <p:nvPr/>
        </p:nvSpPr>
        <p:spPr bwMode="gray">
          <a:xfrm>
            <a:off x="12494738" y="1747740"/>
            <a:ext cx="270000" cy="27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000" dirty="0">
              <a:solidFill>
                <a:schemeClr val="bg1"/>
              </a:solidFill>
            </a:endParaRPr>
          </a:p>
        </p:txBody>
      </p:sp>
      <p:sp>
        <p:nvSpPr>
          <p:cNvPr id="17" name="TextBox 1"/>
          <p:cNvSpPr txBox="1"/>
          <p:nvPr/>
        </p:nvSpPr>
        <p:spPr>
          <a:xfrm>
            <a:off x="429627" y="421426"/>
            <a:ext cx="10644514" cy="769441"/>
          </a:xfrm>
          <a:prstGeom prst="rect">
            <a:avLst/>
          </a:prstGeom>
          <a:noFill/>
        </p:spPr>
        <p:txBody>
          <a:bodyPr wrap="square" rtlCol="0">
            <a:spAutoFit/>
          </a:bodyPr>
          <a:lstStyle/>
          <a:p>
            <a:r>
              <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rPr>
              <a:t>SAP </a:t>
            </a:r>
            <a:r>
              <a:rPr lang="en-US" sz="2400" b="1" dirty="0" err="1">
                <a:solidFill>
                  <a:srgbClr val="00233E"/>
                </a:solidFill>
                <a:latin typeface="Verdana" panose="020B08040305040B0204" pitchFamily="34" charset="0"/>
                <a:ea typeface="Verdana" panose="020B08040305040B0204" pitchFamily="34" charset="0"/>
                <a:cs typeface="Verdana" panose="020B08040305040B0204" pitchFamily="34" charset="0"/>
              </a:rPr>
              <a:t>Signavio</a:t>
            </a:r>
            <a:r>
              <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rPr>
              <a:t> Process Intelligence</a:t>
            </a:r>
            <a:endParaRPr lang="en-US" sz="2400" b="1" dirty="0">
              <a:solidFill>
                <a:srgbClr val="00233E"/>
              </a:solidFill>
              <a:latin typeface="Verdana" panose="020B08040305040B0204" pitchFamily="34" charset="0"/>
              <a:ea typeface="Verdana" panose="020B08040305040B0204" pitchFamily="34" charset="0"/>
              <a:cs typeface="Verdana" panose="020B08040305040B0204" pitchFamily="34" charset="0"/>
            </a:endParaRPr>
          </a:p>
          <a:p>
            <a:r>
              <a:rPr lang="en-US" sz="2000" b="1" dirty="0">
                <a:solidFill>
                  <a:srgbClr val="F27438"/>
                </a:solidFill>
                <a:latin typeface="Verdana" panose="020B08040305040B0204" pitchFamily="34" charset="0"/>
                <a:ea typeface="Verdana" panose="020B08040305040B0204" pitchFamily="34" charset="0"/>
                <a:cs typeface="Verdana" panose="020B08040305040B0204" pitchFamily="34" charset="0"/>
              </a:rPr>
              <a:t>Gerçek</a:t>
            </a:r>
            <a:endParaRPr lang="en-US" sz="2000" b="1" dirty="0">
              <a:solidFill>
                <a:srgbClr val="F27438"/>
              </a:solidFill>
              <a:latin typeface="Verdana" panose="020B08040305040B0204" pitchFamily="34" charset="0"/>
              <a:ea typeface="Verdana" panose="020B08040305040B0204" pitchFamily="34" charset="0"/>
              <a:cs typeface="Verdana" panose="020B08040305040B0204" pitchFamily="34" charset="0"/>
            </a:endParaRPr>
          </a:p>
        </p:txBody>
      </p:sp>
      <p:pic>
        <p:nvPicPr>
          <p:cNvPr id="2" name="Resim 1"/>
          <p:cNvPicPr>
            <a:picLocks noChangeAspect="1"/>
          </p:cNvPicPr>
          <p:nvPr/>
        </p:nvPicPr>
        <p:blipFill>
          <a:blip r:embed="rId1"/>
          <a:stretch>
            <a:fillRect/>
          </a:stretch>
        </p:blipFill>
        <p:spPr>
          <a:xfrm>
            <a:off x="487680" y="1226820"/>
            <a:ext cx="8630285" cy="45358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Placeholder 3"/>
          <p:cNvSpPr>
            <a:spLocks noGrp="1"/>
          </p:cNvSpPr>
          <p:nvPr>
            <p:ph type="body" sz="quarter" idx="16"/>
          </p:nvPr>
        </p:nvSpPr>
        <p:spPr/>
        <p:txBody>
          <a:bodyPr/>
          <a:p>
            <a:endParaRPr lang="en-US"/>
          </a:p>
        </p:txBody>
      </p:sp>
      <p:sp>
        <p:nvSpPr>
          <p:cNvPr id="5" name="Text Placeholder 4"/>
          <p:cNvSpPr>
            <a:spLocks noGrp="1"/>
          </p:cNvSpPr>
          <p:nvPr>
            <p:ph type="body" sz="quarter" idx="17"/>
          </p:nvPr>
        </p:nvSpPr>
        <p:spPr/>
        <p:txBody>
          <a:bodyPr/>
          <a:p>
            <a:endParaRPr lang="en-US"/>
          </a:p>
        </p:txBody>
      </p:sp>
      <p:sp>
        <p:nvSpPr>
          <p:cNvPr id="7" name="Title 6"/>
          <p:cNvSpPr>
            <a:spLocks noGrp="1"/>
          </p:cNvSpPr>
          <p:nvPr>
            <p:ph type="title"/>
          </p:nvPr>
        </p:nvSpPr>
        <p:spPr/>
        <p:txBody>
          <a:bodyPr/>
          <a:p>
            <a:endParaRPr lang="en-US"/>
          </a:p>
        </p:txBody>
      </p:sp>
      <p:sp>
        <p:nvSpPr>
          <p:cNvPr id="8" name="Text Placeholder 7"/>
          <p:cNvSpPr>
            <a:spLocks noGrp="1"/>
          </p:cNvSpPr>
          <p:nvPr>
            <p:ph type="body" sz="quarter" idx="19"/>
          </p:nvPr>
        </p:nvSpPr>
        <p:spPr>
          <a:xfrm>
            <a:off x="487319" y="3018887"/>
            <a:ext cx="11226844" cy="492125"/>
          </a:xfrm>
        </p:spPr>
        <p:txBody>
          <a:bodyPr/>
          <a:p>
            <a:r>
              <a:rPr lang="tr-TR" altLang="en-US"/>
              <a:t>Signavio Process Intelligence</a:t>
            </a:r>
            <a:endParaRPr lang="tr-TR" altLang="en-US"/>
          </a:p>
        </p:txBody>
      </p:sp>
      <p:sp>
        <p:nvSpPr>
          <p:cNvPr id="11" name="Picture Placeholder 10"/>
          <p:cNvSpPr/>
          <p:nvPr>
            <p:ph type="pic" sz="quarter" idx="15"/>
          </p:nvPr>
        </p:nvSpPr>
        <p:spPr/>
      </p:sp>
    </p:spTree>
  </p:cSld>
  <p:clrMapOvr>
    <a:masterClrMapping/>
  </p:clrMapOvr>
</p:sld>
</file>

<file path=ppt/theme/theme1.xml><?xml version="1.0" encoding="utf-8"?>
<a:theme xmlns:a="http://schemas.openxmlformats.org/drawingml/2006/main" name="BTS template 2018 EN">
  <a:themeElements>
    <a:clrScheme name="SOLVIA - DIGITAL SOLUTIONS">
      <a:dk1>
        <a:srgbClr val="00203E"/>
      </a:dk1>
      <a:lt1>
        <a:srgbClr val="FFFFFF"/>
      </a:lt1>
      <a:dk2>
        <a:srgbClr val="00203E"/>
      </a:dk2>
      <a:lt2>
        <a:srgbClr val="FFFFFF"/>
      </a:lt2>
      <a:accent1>
        <a:srgbClr val="476687"/>
      </a:accent1>
      <a:accent2>
        <a:srgbClr val="B0BCCE"/>
      </a:accent2>
      <a:accent3>
        <a:srgbClr val="F3936C"/>
      </a:accent3>
      <a:accent4>
        <a:srgbClr val="E574BC"/>
      </a:accent4>
      <a:accent5>
        <a:srgbClr val="93E5AB"/>
      </a:accent5>
      <a:accent6>
        <a:srgbClr val="4E878C"/>
      </a:accent6>
      <a:hlink>
        <a:srgbClr val="B0BCCE"/>
      </a:hlink>
      <a:folHlink>
        <a:srgbClr val="476687"/>
      </a:folHlink>
    </a:clrScheme>
    <a:fontScheme name="SOLVIA - DIGITAL SOLUTIONS">
      <a:majorFont>
        <a:latin typeface="Verdana"/>
        <a:ea typeface=""/>
        <a:cs typeface=""/>
      </a:majorFont>
      <a:minorFont>
        <a:latin typeface="Verdana"/>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defRPr kumimoji="0" sz="1800" b="0" i="0" u="none" strike="noStrike" kern="0" cap="none" spc="0" normalizeH="0" baseline="0" noProof="0" dirty="0" err="1" smtClean="0">
            <a:ln>
              <a:noFill/>
            </a:ln>
            <a:effectLst/>
            <a:uLnTx/>
            <a:uFillTx/>
            <a:ea typeface="Arial Unicode MS" panose="020B0604020202020204" pitchFamily="34" charset="-128"/>
            <a:cs typeface="Arial Unicode MS" panose="020B0604020202020204"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anose="020B0604020202020204" pitchFamily="34" charset="-128"/>
            <a:cs typeface="Arial Unicode MS" panose="020B0604020202020204" pitchFamily="34" charset="-128"/>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c="http://schemas.microsoft.com/office/infopath/2007/PartnerControls" xmlns:xsi="http://www.w3.org/2001/XMLSchema-instance" xmlns:p="http://schemas.microsoft.com/office/2006/metadata/properties">
  <documentManagement/>
</p:properties>
</file>

<file path=customXml/item3.xml><?xml version="1.0" encoding="utf-8"?>
<ct:contentTypeSchema xmlns:ct="http://schemas.microsoft.com/office/2006/metadata/contentType" xmlns:ma="http://schemas.microsoft.com/office/2006/metadata/properties/metaAttributes" ma:contentTypeVersion="10" ma:versionID="9fb0e941a3f6fdd30fb78d0da5549a50" ma:contentTypeID="0x010100880B0C37F6479141A84E7508CAA0C393" ma:contentTypeDescription="Yeni belge oluşturun." ma:contentTypeScope="" ct:_="" ma:_="" ma:contentTypeName="Belge">
  <xsd:schema xmlns:ns2="2808f1b8-54b6-45b1-8551-523d35d4d273" xmlns:ns3="4c3f9e8e-4915-4c40-a65a-69dd3a5cb252" xmlns:xsd="http://www.w3.org/2001/XMLSchema" xmlns:xs="http://www.w3.org/2001/XMLSchema" xmlns:p="http://schemas.microsoft.com/office/2006/metadata/properties" ns2:_="" targetNamespace="http://schemas.microsoft.com/office/2006/metadata/properties" ma:fieldsID="00b1887becf0ecdea2ac16a2c92dbc01" ns3:_="" ma:root="true">
    <xsd:import namespace="2808f1b8-54b6-45b1-8551-523d35d4d273"/>
    <xsd:import namespace="4c3f9e8e-4915-4c40-a65a-69dd3a5cb252"/>
    <xsd:element name="properties">
      <xsd:complexType>
        <xsd:sequence>
          <xsd:element name="documentManagement">
            <xsd:complexType>
              <xsd:all>
                <xsd:element minOccurs="0" ref="ns2:MediaServiceMetadata"/>
                <xsd:element minOccurs="0" ref="ns2:MediaServiceFastMetadata"/>
                <xsd:element minOccurs="0" ref="ns2:MediaServiceAutoTags"/>
                <xsd:element minOccurs="0" ref="ns2:MediaServiceGenerationTime"/>
                <xsd:element minOccurs="0" ref="ns2:MediaServiceEventHashCode"/>
                <xsd:element minOccurs="0" ref="ns2:MediaServiceDateTaken"/>
                <xsd:element minOccurs="0" ref="ns2:MediaServiceOCR"/>
                <xsd:element minOccurs="0" ref="ns3:SharedWithUsers"/>
                <xsd:element minOccurs="0" ref="ns3:SharedWithDetails"/>
                <xsd:element minOccurs="0" ref="ns2:MediaLengthInSeconds"/>
              </xsd:all>
            </xsd:complexType>
          </xsd:element>
        </xsd:sequence>
      </xsd:complexType>
    </xsd:element>
  </xsd:schema>
  <xsd:schema xmlns:pc="http://schemas.microsoft.com/office/infopath/2007/PartnerControls" xmlns:xsd="http://www.w3.org/2001/XMLSchema" xmlns:dms="http://schemas.microsoft.com/office/2006/documentManagement/types" xmlns:xs="http://www.w3.org/2001/XMLSchema" targetNamespace="2808f1b8-54b6-45b1-8551-523d35d4d273" elementFormDefault="qualified">
    <xsd:import namespace="http://schemas.microsoft.com/office/2006/documentManagement/types"/>
    <xsd:import namespace="http://schemas.microsoft.com/office/infopath/2007/PartnerControls"/>
    <xsd:element nillable="true" ma:hidden="true" ma:displayName="MediaServiceMetadata" ma:index="8" ma:internalName="MediaServiceMetadata" name="MediaServiceMetadata" ma:readOnly="true">
      <xsd:simpleType>
        <xsd:restriction base="dms:Note"/>
      </xsd:simpleType>
    </xsd:element>
    <xsd:element nillable="true" ma:hidden="true" ma:displayName="MediaServiceFastMetadata" ma:index="9" ma:internalName="MediaServiceFastMetadata" name="MediaServiceFastMetadata" ma:readOnly="true">
      <xsd:simpleType>
        <xsd:restriction base="dms:Note"/>
      </xsd:simpleType>
    </xsd:element>
    <xsd:element nillable="true" ma:displayName="Tags" ma:index="10" ma:internalName="MediaServiceAutoTags" name="MediaServiceAutoTags" ma:readOnly="true">
      <xsd:simpleType>
        <xsd:restriction base="dms:Text"/>
      </xsd:simpleType>
    </xsd:element>
    <xsd:element nillable="true" ma:hidden="true" ma:displayName="MediaServiceGenerationTime" ma:index="11" ma:internalName="MediaServiceGenerationTime" name="MediaServiceGenerationTime" ma:readOnly="true">
      <xsd:simpleType>
        <xsd:restriction base="dms:Text"/>
      </xsd:simpleType>
    </xsd:element>
    <xsd:element nillable="true" ma:hidden="true" ma:displayName="MediaServiceEventHashCode" ma:index="12" ma:internalName="MediaServiceEventHashCode" name="MediaServiceEventHashCode" ma:readOnly="true">
      <xsd:simpleType>
        <xsd:restriction base="dms:Text"/>
      </xsd:simpleType>
    </xsd:element>
    <xsd:element nillable="true" ma:hidden="true" ma:displayName="MediaServiceDateTaken" ma:index="13" ma:internalName="MediaServiceDateTaken" name="MediaServiceDateTaken" ma:readOnly="true">
      <xsd:simpleType>
        <xsd:restriction base="dms:Text"/>
      </xsd:simpleType>
    </xsd:element>
    <xsd:element nillable="true" ma:displayName="Extracted Text" ma:index="14" ma:internalName="MediaServiceOCR" name="MediaServiceOCR" ma:readOnly="true">
      <xsd:simpleType>
        <xsd:restriction base="dms:Note">
          <xsd:maxLength value="255"/>
        </xsd:restriction>
      </xsd:simpleType>
    </xsd:element>
    <xsd:element nillable="true" ma:displayName="Length (seconds)" ma:index="17" ma:internalName="MediaLengthInSeconds" name="MediaLengthInSeconds" ma:readOnly="true">
      <xsd:simpleType>
        <xsd:restriction base="dms:Unknown"/>
      </xsd:simpleType>
    </xsd:element>
  </xsd:schema>
  <xsd:schema xmlns:pc="http://schemas.microsoft.com/office/infopath/2007/PartnerControls" xmlns:xsd="http://www.w3.org/2001/XMLSchema" xmlns:dms="http://schemas.microsoft.com/office/2006/documentManagement/types" xmlns:xs="http://www.w3.org/2001/XMLSchema" targetNamespace="4c3f9e8e-4915-4c40-a65a-69dd3a5cb252" elementFormDefault="qualified">
    <xsd:import namespace="http://schemas.microsoft.com/office/2006/documentManagement/types"/>
    <xsd:import namespace="http://schemas.microsoft.com/office/infopath/2007/PartnerControls"/>
    <xsd:element nillable="true" ma:displayName="Paylaşılanlar" ma:index="15" ma:internalName="SharedWithUsers" name="SharedWithUsers" ma:readOnly="true">
      <xsd:complexType>
        <xsd:complexContent>
          <xsd:extension base="dms:UserMulti">
            <xsd:sequence>
              <xsd:element maxOccurs="unbounded" minOccurs="0" name="UserInfo">
                <xsd:complexType>
                  <xsd:sequence>
                    <xsd:element type="xsd:string" minOccurs="0" name="DisplayName"/>
                    <xsd:element nillable="true" type="dms:UserId" minOccurs="0" name="AccountId"/>
                    <xsd:element type="xsd:string" minOccurs="0" name="AccountType"/>
                  </xsd:sequence>
                </xsd:complexType>
              </xsd:element>
            </xsd:sequence>
          </xsd:extension>
        </xsd:complexContent>
      </xsd:complexType>
    </xsd:element>
    <xsd:element nillable="true" ma:displayName="Ayrıntıları ile Paylaşıldı" ma:index="16" ma:internalName="SharedWithDetails" name="SharedWithDetails" ma:readOnly="true">
      <xsd:simpleType>
        <xsd:restriction base="dms:Note">
          <xsd:maxLength value="255"/>
        </xsd:restriction>
      </xsd:simpleType>
    </xsd:element>
  </xsd:schema>
  <xsd:schema xmlns="http://schemas.openxmlformats.org/package/2006/metadata/core-properties" xmlns:xsd="http://www.w3.org/2001/XMLSchema" xmlns:dc="http://purl.org/dc/elements/1.1/" xmlns:xsi="http://www.w3.org/2001/XMLSchema-instance" xmlns:dcterms="http://purl.org/dc/terms/" xmlns:odoc="http://schemas.microsoft.com/internal/obd" attributeFormDefault="unqualified" blockDefault="#all" targetNamespace="http://schemas.openxmlformats.org/package/2006/metadata/core-properties" elementFormDefault="qualified">
    <xsd:import namespace="http://purl.org/dc/elements/1.1/" schemaLocation="http://dublincore.org/schemas/xmls/qdc/2003/04/02/dc.xsd"/>
    <xsd:import namespace="http://purl.org/dc/terms/" schemaLocation="http://dublincore.org/schemas/xmls/qdc/2003/04/02/dcterms.xsd"/>
    <xsd:element type="CT_coreProperties" name="coreProperties"/>
    <xsd:complexType name="CT_coreProperties">
      <xsd:all>
        <xsd:element maxOccurs="1" minOccurs="0" ref="dc:creator"/>
        <xsd:element maxOccurs="1" minOccurs="0" ref="dcterms:created"/>
        <xsd:element maxOccurs="1" minOccurs="0" ref="dc:identifier"/>
        <xsd:element ma:displayName="İçerik Türü" type="xsd:string" ma:index="0" maxOccurs="1" minOccurs="0" name="contentType"/>
        <xsd:element ma:displayName="Başlık" ma:index="4" maxOccurs="1" minOccurs="0" ref="dc:title"/>
        <xsd:element maxOccurs="1" minOccurs="0" ref="dc:subject"/>
        <xsd:element maxOccurs="1" minOccurs="0" ref="dc:description"/>
        <xsd:element type="xsd:string" maxOccurs="1" minOccurs="0" name="keywords"/>
        <xsd:element maxOccurs="1" minOccurs="0" ref="dc:language"/>
        <xsd:element type="xsd:string" maxOccurs="1" minOccurs="0" name="category"/>
        <xsd:element type="xsd:string" maxOccurs="1" minOccurs="0" name="version"/>
        <xsd:element type="xsd:string" maxOccurs="1" minOccurs="0" name="revision">
          <xsd:annotation>
            <xsd:documentation>
                        This value indicates the number of saves or revisions. The application is responsible for updating this value after each revision.
                    </xsd:documentation>
          </xsd:annotation>
        </xsd:element>
        <xsd:element type="xsd:string" maxOccurs="1" minOccurs="0" name="lastModifiedBy"/>
        <xsd:element maxOccurs="1" minOccurs="0" ref="dcterms:modified"/>
        <xsd:element type="xsd:string" maxOccurs="1" minOccurs="0" name="contentStatus"/>
      </xsd:all>
    </xsd:complexType>
  </xsd:schema>
  <xs:schema xmlns:pc="http://schemas.microsoft.com/office/infopath/2007/PartnerControls" xmlns:xs="http://www.w3.org/2001/XMLSchema" attributeFormDefault="unqualified" targetNamespace="http://schemas.microsoft.com/office/infopath/2007/PartnerControls" elementFormDefault="qualified">
    <xs:element name="Person">
      <xs:complexType>
        <xs:sequence>
          <xs:element minOccurs="0" ref="pc:DisplayName"/>
          <xs:element minOccurs="0" ref="pc:AccountId"/>
          <xs:element minOccurs="0" ref="pc:AccountType"/>
        </xs:sequence>
      </xs:complexType>
    </xs:element>
    <xs:element type="xs:string" name="DisplayName"/>
    <xs:element type="xs:string" name="AccountId"/>
    <xs:element type="xs:string" name="AccountType"/>
    <xs:element name="BDCAssociatedEntity">
      <xs:complexType>
        <xs:sequence>
          <xs:element maxOccurs="unbounded" minOccurs="0" ref="pc:BDCEntity"/>
        </xs:sequence>
        <xs:attribute ref="pc:EntityNamespace"/>
        <xs:attribute ref="pc:EntityName"/>
        <xs:attribute ref="pc:SystemInstanceName"/>
        <xs:attribute ref="pc:AssociationName"/>
      </xs:complexType>
    </xs:element>
    <xs:attribute type="xs:string" name="EntityNamespace"/>
    <xs:attribute type="xs:string" name="EntityName"/>
    <xs:attribute type="xs:string" name="SystemInstanceName"/>
    <xs:attribute type="xs:string" name="AssociationName"/>
    <xs:element name="BDCEntity">
      <xs:complexType>
        <xs:sequence>
          <xs:element minOccurs="0" ref="pc:EntityDisplayName"/>
          <xs:element minOccurs="0" ref="pc:EntityInstanceReference"/>
          <xs:element minOccurs="0" ref="pc:EntityId1"/>
          <xs:element minOccurs="0" ref="pc:EntityId2"/>
          <xs:element minOccurs="0" ref="pc:EntityId3"/>
          <xs:element minOccurs="0" ref="pc:EntityId4"/>
          <xs:element minOccurs="0" ref="pc:EntityId5"/>
        </xs:sequence>
      </xs:complexType>
    </xs:element>
    <xs:element type="xs:string" name="EntityDisplayName"/>
    <xs:element type="xs:string" name="EntityInstanceReference"/>
    <xs:element type="xs:string" name="EntityId1"/>
    <xs:element type="xs:string" name="EntityId2"/>
    <xs:element type="xs:string" name="EntityId3"/>
    <xs:element type="xs:string" name="EntityId4"/>
    <xs:element type="xs:string" name="EntityId5"/>
    <xs:element name="Terms">
      <xs:complexType>
        <xs:sequence>
          <xs:element maxOccurs="unbounded" minOccurs="0" ref="pc:TermInfo"/>
        </xs:sequence>
      </xs:complexType>
    </xs:element>
    <xs:element name="TermInfo">
      <xs:complexType>
        <xs:sequence>
          <xs:element minOccurs="0" ref="pc:TermName"/>
          <xs:element minOccurs="0" ref="pc:TermId"/>
        </xs:sequence>
      </xs:complexType>
    </xs:element>
    <xs:element type="xs:string" name="TermName"/>
    <xs:element type="xs:string" name="TermId"/>
  </xs:schema>
</ct:contentTypeSchema>
</file>

<file path=customXml/itemProps1.xml><?xml version="1.0" encoding="utf-8"?>
<ds:datastoreItem xmlns:ds="http://schemas.openxmlformats.org/officeDocument/2006/customXml" ds:itemID="{89F2934E-DED6-43EF-B209-15B0BAFC9689}">
  <ds:schemaRefs/>
</ds:datastoreItem>
</file>

<file path=customXml/itemProps2.xml><?xml version="1.0" encoding="utf-8"?>
<ds:datastoreItem xmlns:ds="http://schemas.openxmlformats.org/officeDocument/2006/customXml" ds:itemID="{180AF44F-D048-421F-97ED-9F1D4D727AA7}">
  <ds:schemaRefs/>
</ds:datastoreItem>
</file>

<file path=customXml/itemProps3.xml><?xml version="1.0" encoding="utf-8"?>
<ds:datastoreItem xmlns:ds="http://schemas.openxmlformats.org/officeDocument/2006/customXml" ds:itemID="{EE03199C-C5FC-4727-9952-E0505991BC7E}">
  <ds:schemaRefs/>
</ds:datastoreItem>
</file>

<file path=docProps/app.xml><?xml version="1.0" encoding="utf-8"?>
<Properties xmlns="http://schemas.openxmlformats.org/officeDocument/2006/extended-properties" xmlns:vt="http://schemas.openxmlformats.org/officeDocument/2006/docPropsVTypes">
  <Template>BTS_template_Aug2018_SAP_EN(1)</Template>
  <TotalTime>0</TotalTime>
  <Words>9484</Words>
  <Application>WPS Slides</Application>
  <PresentationFormat>Custom</PresentationFormat>
  <Paragraphs>695</Paragraphs>
  <Slides>31</Slides>
  <Notes>10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31</vt:i4>
      </vt:variant>
    </vt:vector>
  </HeadingPairs>
  <TitlesOfParts>
    <vt:vector size="61" baseType="lpstr">
      <vt:lpstr>Arial</vt:lpstr>
      <vt:lpstr>SimSun</vt:lpstr>
      <vt:lpstr>Wingdings</vt:lpstr>
      <vt:lpstr>Arial</vt:lpstr>
      <vt:lpstr>wingdings</vt:lpstr>
      <vt:lpstr>Arial Unicode MS</vt:lpstr>
      <vt:lpstr>Symbol</vt:lpstr>
      <vt:lpstr>Kingsoft Sign</vt:lpstr>
      <vt:lpstr>Lucida Sans Unicode</vt:lpstr>
      <vt:lpstr>Century Gothic</vt:lpstr>
      <vt:lpstr>Century Gothic</vt:lpstr>
      <vt:lpstr>Verdana Bold</vt:lpstr>
      <vt:lpstr>Verdana Italic</vt:lpstr>
      <vt:lpstr>Verdana</vt:lpstr>
      <vt:lpstr>Roboto</vt:lpstr>
      <vt:lpstr>Microsoft YaHei</vt:lpstr>
      <vt:lpstr>汉仪旗黑</vt:lpstr>
      <vt:lpstr>Arial Unicode MS</vt:lpstr>
      <vt:lpstr>72</vt:lpstr>
      <vt:lpstr>72 Bold Italic</vt:lpstr>
      <vt:lpstr>Courier New</vt:lpstr>
      <vt:lpstr>Verdana Regular</vt:lpstr>
      <vt:lpstr>Roboto Thin</vt:lpstr>
      <vt:lpstr>Roboto Light</vt:lpstr>
      <vt:lpstr>Arial Bold</vt:lpstr>
      <vt:lpstr>Roboto</vt:lpstr>
      <vt:lpstr>Century Gothic Bold</vt:lpstr>
      <vt:lpstr>Kumbh Sans</vt:lpstr>
      <vt:lpstr>苹方-简</vt:lpstr>
      <vt:lpstr>BTS template 2018 EN</vt:lpstr>
      <vt:lpstr>Rönesans Holding SAP Signavio Projesi Kickoff Oturumu</vt:lpstr>
      <vt:lpstr>Ajanda</vt:lpstr>
      <vt:lpstr>PowerPoint 演示文稿</vt:lpstr>
      <vt:lpstr>Projenin Amacı ve Hedefleri</vt:lpstr>
      <vt:lpstr>Veri Temelli Analiz – Verilerden bir Hikaye Yaratmak</vt:lpstr>
      <vt:lpstr>Karanlıkta Yol Bulma: İş Süreçlerinin Karmaşıklığını Anlamak</vt:lpstr>
      <vt:lpstr>PowerPoint 演示文稿</vt:lpstr>
      <vt:lpstr>PowerPoint 演示文稿</vt:lpstr>
      <vt:lpstr>PowerPoint 演示文稿</vt:lpstr>
      <vt:lpstr>PowerPoint 演示文稿</vt:lpstr>
      <vt:lpstr>PowerPoint 演示文稿</vt:lpstr>
      <vt:lpstr>PowerPoint 演示文稿</vt:lpstr>
      <vt:lpstr>SAP Signavio Process Intelligence – Süreç Envanteri ile Entegrasyon</vt:lpstr>
      <vt:lpstr>PowerPoint 演示文稿</vt:lpstr>
      <vt:lpstr>PowerPoint 演示文稿</vt:lpstr>
      <vt:lpstr>Proje Kapsamı ve Hedefler</vt:lpstr>
      <vt:lpstr>Signavio Process Intelligence Uygulama Adımları</vt:lpstr>
      <vt:lpstr>Signavio Process Intelligence Uygulama Adımları</vt:lpstr>
      <vt:lpstr>PowerPoint 演示文稿</vt:lpstr>
      <vt:lpstr>Veri Gereksinimleri ve Teknik Altyapı</vt:lpstr>
      <vt:lpstr>PowerPoint 演示文稿</vt:lpstr>
      <vt:lpstr>Üst Seviye Proje Planı</vt:lpstr>
      <vt:lpstr>Önemli Kilometre Taşları</vt:lpstr>
      <vt:lpstr>Teslimatlar</vt:lpstr>
      <vt:lpstr>PowerPoint 演示文稿</vt:lpstr>
      <vt:lpstr>Proje RACI Matrisi</vt:lpstr>
      <vt:lpstr>PowerPoint 演示文稿</vt:lpstr>
      <vt:lpstr>Dokümantasyon ve İş Birliği</vt:lpstr>
      <vt:lpstr>Test Döngüleri</vt:lpstr>
      <vt:lpstr>Test Yaklaşımı</vt:lpstr>
      <vt:lpstr>PowerPoint 演示文稿</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 You Apply Industry 4.0 Principles to Fully Digitalize Manufacturing Processes?</dc:title>
  <dc:creator>Ronald Moll</dc:creator>
  <cp:keywords>2018/16:9/black and white</cp:keywords>
  <cp:lastModifiedBy>OzanGencer</cp:lastModifiedBy>
  <cp:revision>231</cp:revision>
  <cp:lastPrinted>2025-05-13T07:48:40Z</cp:lastPrinted>
  <dcterms:created xsi:type="dcterms:W3CDTF">2025-05-13T07:48:40Z</dcterms:created>
  <dcterms:modified xsi:type="dcterms:W3CDTF">2025-05-13T07:48:40Z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0x010100880B0C37F6479141A84E7508CAA0C393</vt:lpwstr>
  </property>
  <property fmtid="{D5CDD505-2E9C-101B-9397-08002B2CF9AE}" pid="4" name="ICV">
    <vt:lpwstr>83F1A05BB9A1CDCC867D22686F3BD6C4_43</vt:lpwstr>
  </property>
  <property fmtid="{D5CDD505-2E9C-101B-9397-08002B2CF9AE}" pid="5" name="KSOProductBuildVer">
    <vt:lpwstr>1033-6.13.1.8710</vt:lpwstr>
  </property>
</Properties>
</file>